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4"/>
  </p:notesMasterIdLst>
  <p:sldIdLst>
    <p:sldId id="256" r:id="rId6"/>
    <p:sldId id="286" r:id="rId7"/>
    <p:sldId id="334" r:id="rId8"/>
    <p:sldId id="287" r:id="rId9"/>
    <p:sldId id="288" r:id="rId10"/>
    <p:sldId id="290" r:id="rId11"/>
    <p:sldId id="292" r:id="rId12"/>
    <p:sldId id="293" r:id="rId13"/>
    <p:sldId id="294" r:id="rId14"/>
    <p:sldId id="295" r:id="rId15"/>
    <p:sldId id="325" r:id="rId16"/>
    <p:sldId id="327" r:id="rId17"/>
    <p:sldId id="328" r:id="rId18"/>
    <p:sldId id="329" r:id="rId19"/>
    <p:sldId id="330" r:id="rId20"/>
    <p:sldId id="331" r:id="rId21"/>
    <p:sldId id="332" r:id="rId22"/>
    <p:sldId id="333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19CBAD-C44B-4B80-92E0-B7DADF6B5A6B}" v="58" dt="2021-02-23T09:00:56.427"/>
    <p1510:client id="{E45AB336-DC13-4962-94D5-E610CFD847FE}" v="7" dt="2021-02-23T08:40:56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83170" autoAdjust="0"/>
  </p:normalViewPr>
  <p:slideViewPr>
    <p:cSldViewPr>
      <p:cViewPr varScale="1">
        <p:scale>
          <a:sx n="91" d="100"/>
          <a:sy n="91" d="100"/>
        </p:scale>
        <p:origin x="129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ke Drabbe" userId="b9b1a049-6b87-453c-9d4e-1b3ea0ffd634" providerId="ADAL" clId="{0419CBAD-C44B-4B80-92E0-B7DADF6B5A6B}"/>
    <pc:docChg chg="undo custSel addSld delSld modSld">
      <pc:chgData name="Marieke Drabbe" userId="b9b1a049-6b87-453c-9d4e-1b3ea0ffd634" providerId="ADAL" clId="{0419CBAD-C44B-4B80-92E0-B7DADF6B5A6B}" dt="2021-02-23T09:00:56.427" v="86" actId="1076"/>
      <pc:docMkLst>
        <pc:docMk/>
      </pc:docMkLst>
      <pc:sldChg chg="del">
        <pc:chgData name="Marieke Drabbe" userId="b9b1a049-6b87-453c-9d4e-1b3ea0ffd634" providerId="ADAL" clId="{0419CBAD-C44B-4B80-92E0-B7DADF6B5A6B}" dt="2021-02-23T08:47:25.179" v="12" actId="47"/>
        <pc:sldMkLst>
          <pc:docMk/>
          <pc:sldMk cId="3743522283" sldId="285"/>
        </pc:sldMkLst>
      </pc:sldChg>
      <pc:sldChg chg="add del">
        <pc:chgData name="Marieke Drabbe" userId="b9b1a049-6b87-453c-9d4e-1b3ea0ffd634" providerId="ADAL" clId="{0419CBAD-C44B-4B80-92E0-B7DADF6B5A6B}" dt="2021-02-23T08:52:10.802" v="45" actId="47"/>
        <pc:sldMkLst>
          <pc:docMk/>
          <pc:sldMk cId="4246870559" sldId="289"/>
        </pc:sldMkLst>
      </pc:sldChg>
      <pc:sldChg chg="del">
        <pc:chgData name="Marieke Drabbe" userId="b9b1a049-6b87-453c-9d4e-1b3ea0ffd634" providerId="ADAL" clId="{0419CBAD-C44B-4B80-92E0-B7DADF6B5A6B}" dt="2021-02-23T08:47:00.980" v="0" actId="47"/>
        <pc:sldMkLst>
          <pc:docMk/>
          <pc:sldMk cId="803726536" sldId="291"/>
        </pc:sldMkLst>
      </pc:sldChg>
      <pc:sldChg chg="del">
        <pc:chgData name="Marieke Drabbe" userId="b9b1a049-6b87-453c-9d4e-1b3ea0ffd634" providerId="ADAL" clId="{0419CBAD-C44B-4B80-92E0-B7DADF6B5A6B}" dt="2021-02-23T08:47:00.980" v="0" actId="47"/>
        <pc:sldMkLst>
          <pc:docMk/>
          <pc:sldMk cId="3106335894" sldId="296"/>
        </pc:sldMkLst>
      </pc:sldChg>
      <pc:sldChg chg="del">
        <pc:chgData name="Marieke Drabbe" userId="b9b1a049-6b87-453c-9d4e-1b3ea0ffd634" providerId="ADAL" clId="{0419CBAD-C44B-4B80-92E0-B7DADF6B5A6B}" dt="2021-02-23T08:47:00.980" v="0" actId="47"/>
        <pc:sldMkLst>
          <pc:docMk/>
          <pc:sldMk cId="3984603190" sldId="297"/>
        </pc:sldMkLst>
      </pc:sldChg>
      <pc:sldChg chg="del">
        <pc:chgData name="Marieke Drabbe" userId="b9b1a049-6b87-453c-9d4e-1b3ea0ffd634" providerId="ADAL" clId="{0419CBAD-C44B-4B80-92E0-B7DADF6B5A6B}" dt="2021-02-23T08:47:00.980" v="0" actId="47"/>
        <pc:sldMkLst>
          <pc:docMk/>
          <pc:sldMk cId="3416020084" sldId="298"/>
        </pc:sldMkLst>
      </pc:sldChg>
      <pc:sldChg chg="del">
        <pc:chgData name="Marieke Drabbe" userId="b9b1a049-6b87-453c-9d4e-1b3ea0ffd634" providerId="ADAL" clId="{0419CBAD-C44B-4B80-92E0-B7DADF6B5A6B}" dt="2021-02-23T08:47:00.980" v="0" actId="47"/>
        <pc:sldMkLst>
          <pc:docMk/>
          <pc:sldMk cId="1958440484" sldId="299"/>
        </pc:sldMkLst>
      </pc:sldChg>
      <pc:sldChg chg="del">
        <pc:chgData name="Marieke Drabbe" userId="b9b1a049-6b87-453c-9d4e-1b3ea0ffd634" providerId="ADAL" clId="{0419CBAD-C44B-4B80-92E0-B7DADF6B5A6B}" dt="2021-02-23T08:47:00.980" v="0" actId="47"/>
        <pc:sldMkLst>
          <pc:docMk/>
          <pc:sldMk cId="1655163560" sldId="300"/>
        </pc:sldMkLst>
      </pc:sldChg>
      <pc:sldChg chg="del">
        <pc:chgData name="Marieke Drabbe" userId="b9b1a049-6b87-453c-9d4e-1b3ea0ffd634" providerId="ADAL" clId="{0419CBAD-C44B-4B80-92E0-B7DADF6B5A6B}" dt="2021-02-23T08:47:00.980" v="0" actId="47"/>
        <pc:sldMkLst>
          <pc:docMk/>
          <pc:sldMk cId="1045842509" sldId="301"/>
        </pc:sldMkLst>
      </pc:sldChg>
      <pc:sldChg chg="del">
        <pc:chgData name="Marieke Drabbe" userId="b9b1a049-6b87-453c-9d4e-1b3ea0ffd634" providerId="ADAL" clId="{0419CBAD-C44B-4B80-92E0-B7DADF6B5A6B}" dt="2021-02-23T08:47:00.980" v="0" actId="47"/>
        <pc:sldMkLst>
          <pc:docMk/>
          <pc:sldMk cId="2484965182" sldId="302"/>
        </pc:sldMkLst>
      </pc:sldChg>
      <pc:sldChg chg="del">
        <pc:chgData name="Marieke Drabbe" userId="b9b1a049-6b87-453c-9d4e-1b3ea0ffd634" providerId="ADAL" clId="{0419CBAD-C44B-4B80-92E0-B7DADF6B5A6B}" dt="2021-02-23T08:47:00.980" v="0" actId="47"/>
        <pc:sldMkLst>
          <pc:docMk/>
          <pc:sldMk cId="3504443054" sldId="303"/>
        </pc:sldMkLst>
      </pc:sldChg>
      <pc:sldChg chg="del">
        <pc:chgData name="Marieke Drabbe" userId="b9b1a049-6b87-453c-9d4e-1b3ea0ffd634" providerId="ADAL" clId="{0419CBAD-C44B-4B80-92E0-B7DADF6B5A6B}" dt="2021-02-23T08:47:00.980" v="0" actId="47"/>
        <pc:sldMkLst>
          <pc:docMk/>
          <pc:sldMk cId="1545094683" sldId="304"/>
        </pc:sldMkLst>
      </pc:sldChg>
      <pc:sldChg chg="del">
        <pc:chgData name="Marieke Drabbe" userId="b9b1a049-6b87-453c-9d4e-1b3ea0ffd634" providerId="ADAL" clId="{0419CBAD-C44B-4B80-92E0-B7DADF6B5A6B}" dt="2021-02-23T08:47:00.980" v="0" actId="47"/>
        <pc:sldMkLst>
          <pc:docMk/>
          <pc:sldMk cId="1961752596" sldId="305"/>
        </pc:sldMkLst>
      </pc:sldChg>
      <pc:sldChg chg="del">
        <pc:chgData name="Marieke Drabbe" userId="b9b1a049-6b87-453c-9d4e-1b3ea0ffd634" providerId="ADAL" clId="{0419CBAD-C44B-4B80-92E0-B7DADF6B5A6B}" dt="2021-02-23T08:47:00.980" v="0" actId="47"/>
        <pc:sldMkLst>
          <pc:docMk/>
          <pc:sldMk cId="542740289" sldId="306"/>
        </pc:sldMkLst>
      </pc:sldChg>
      <pc:sldChg chg="del">
        <pc:chgData name="Marieke Drabbe" userId="b9b1a049-6b87-453c-9d4e-1b3ea0ffd634" providerId="ADAL" clId="{0419CBAD-C44B-4B80-92E0-B7DADF6B5A6B}" dt="2021-02-23T08:47:00.980" v="0" actId="47"/>
        <pc:sldMkLst>
          <pc:docMk/>
          <pc:sldMk cId="3239546852" sldId="307"/>
        </pc:sldMkLst>
      </pc:sldChg>
      <pc:sldChg chg="del">
        <pc:chgData name="Marieke Drabbe" userId="b9b1a049-6b87-453c-9d4e-1b3ea0ffd634" providerId="ADAL" clId="{0419CBAD-C44B-4B80-92E0-B7DADF6B5A6B}" dt="2021-02-23T08:47:00.980" v="0" actId="47"/>
        <pc:sldMkLst>
          <pc:docMk/>
          <pc:sldMk cId="3005954226" sldId="308"/>
        </pc:sldMkLst>
      </pc:sldChg>
      <pc:sldChg chg="del">
        <pc:chgData name="Marieke Drabbe" userId="b9b1a049-6b87-453c-9d4e-1b3ea0ffd634" providerId="ADAL" clId="{0419CBAD-C44B-4B80-92E0-B7DADF6B5A6B}" dt="2021-02-23T08:47:00.980" v="0" actId="47"/>
        <pc:sldMkLst>
          <pc:docMk/>
          <pc:sldMk cId="3478032534" sldId="309"/>
        </pc:sldMkLst>
      </pc:sldChg>
      <pc:sldChg chg="del">
        <pc:chgData name="Marieke Drabbe" userId="b9b1a049-6b87-453c-9d4e-1b3ea0ffd634" providerId="ADAL" clId="{0419CBAD-C44B-4B80-92E0-B7DADF6B5A6B}" dt="2021-02-23T08:47:00.980" v="0" actId="47"/>
        <pc:sldMkLst>
          <pc:docMk/>
          <pc:sldMk cId="3061686488" sldId="310"/>
        </pc:sldMkLst>
      </pc:sldChg>
      <pc:sldChg chg="del">
        <pc:chgData name="Marieke Drabbe" userId="b9b1a049-6b87-453c-9d4e-1b3ea0ffd634" providerId="ADAL" clId="{0419CBAD-C44B-4B80-92E0-B7DADF6B5A6B}" dt="2021-02-23T08:47:00.980" v="0" actId="47"/>
        <pc:sldMkLst>
          <pc:docMk/>
          <pc:sldMk cId="2954637578" sldId="311"/>
        </pc:sldMkLst>
      </pc:sldChg>
      <pc:sldChg chg="del">
        <pc:chgData name="Marieke Drabbe" userId="b9b1a049-6b87-453c-9d4e-1b3ea0ffd634" providerId="ADAL" clId="{0419CBAD-C44B-4B80-92E0-B7DADF6B5A6B}" dt="2021-02-23T08:47:00.980" v="0" actId="47"/>
        <pc:sldMkLst>
          <pc:docMk/>
          <pc:sldMk cId="1377463000" sldId="312"/>
        </pc:sldMkLst>
      </pc:sldChg>
      <pc:sldChg chg="del">
        <pc:chgData name="Marieke Drabbe" userId="b9b1a049-6b87-453c-9d4e-1b3ea0ffd634" providerId="ADAL" clId="{0419CBAD-C44B-4B80-92E0-B7DADF6B5A6B}" dt="2021-02-23T08:47:00.980" v="0" actId="47"/>
        <pc:sldMkLst>
          <pc:docMk/>
          <pc:sldMk cId="1007951963" sldId="313"/>
        </pc:sldMkLst>
      </pc:sldChg>
      <pc:sldChg chg="del">
        <pc:chgData name="Marieke Drabbe" userId="b9b1a049-6b87-453c-9d4e-1b3ea0ffd634" providerId="ADAL" clId="{0419CBAD-C44B-4B80-92E0-B7DADF6B5A6B}" dt="2021-02-23T08:47:00.980" v="0" actId="47"/>
        <pc:sldMkLst>
          <pc:docMk/>
          <pc:sldMk cId="2057435081" sldId="314"/>
        </pc:sldMkLst>
      </pc:sldChg>
      <pc:sldChg chg="del">
        <pc:chgData name="Marieke Drabbe" userId="b9b1a049-6b87-453c-9d4e-1b3ea0ffd634" providerId="ADAL" clId="{0419CBAD-C44B-4B80-92E0-B7DADF6B5A6B}" dt="2021-02-23T08:47:00.980" v="0" actId="47"/>
        <pc:sldMkLst>
          <pc:docMk/>
          <pc:sldMk cId="3514291689" sldId="315"/>
        </pc:sldMkLst>
      </pc:sldChg>
      <pc:sldChg chg="del">
        <pc:chgData name="Marieke Drabbe" userId="b9b1a049-6b87-453c-9d4e-1b3ea0ffd634" providerId="ADAL" clId="{0419CBAD-C44B-4B80-92E0-B7DADF6B5A6B}" dt="2021-02-23T08:47:00.980" v="0" actId="47"/>
        <pc:sldMkLst>
          <pc:docMk/>
          <pc:sldMk cId="1174676196" sldId="316"/>
        </pc:sldMkLst>
      </pc:sldChg>
      <pc:sldChg chg="del">
        <pc:chgData name="Marieke Drabbe" userId="b9b1a049-6b87-453c-9d4e-1b3ea0ffd634" providerId="ADAL" clId="{0419CBAD-C44B-4B80-92E0-B7DADF6B5A6B}" dt="2021-02-23T08:47:00.980" v="0" actId="47"/>
        <pc:sldMkLst>
          <pc:docMk/>
          <pc:sldMk cId="272861018" sldId="317"/>
        </pc:sldMkLst>
      </pc:sldChg>
      <pc:sldChg chg="del">
        <pc:chgData name="Marieke Drabbe" userId="b9b1a049-6b87-453c-9d4e-1b3ea0ffd634" providerId="ADAL" clId="{0419CBAD-C44B-4B80-92E0-B7DADF6B5A6B}" dt="2021-02-23T08:47:00.980" v="0" actId="47"/>
        <pc:sldMkLst>
          <pc:docMk/>
          <pc:sldMk cId="950226743" sldId="318"/>
        </pc:sldMkLst>
      </pc:sldChg>
      <pc:sldChg chg="del">
        <pc:chgData name="Marieke Drabbe" userId="b9b1a049-6b87-453c-9d4e-1b3ea0ffd634" providerId="ADAL" clId="{0419CBAD-C44B-4B80-92E0-B7DADF6B5A6B}" dt="2021-02-23T08:47:00.980" v="0" actId="47"/>
        <pc:sldMkLst>
          <pc:docMk/>
          <pc:sldMk cId="4004152638" sldId="319"/>
        </pc:sldMkLst>
      </pc:sldChg>
      <pc:sldChg chg="del">
        <pc:chgData name="Marieke Drabbe" userId="b9b1a049-6b87-453c-9d4e-1b3ea0ffd634" providerId="ADAL" clId="{0419CBAD-C44B-4B80-92E0-B7DADF6B5A6B}" dt="2021-02-23T08:47:00.980" v="0" actId="47"/>
        <pc:sldMkLst>
          <pc:docMk/>
          <pc:sldMk cId="2771914003" sldId="320"/>
        </pc:sldMkLst>
      </pc:sldChg>
      <pc:sldChg chg="del">
        <pc:chgData name="Marieke Drabbe" userId="b9b1a049-6b87-453c-9d4e-1b3ea0ffd634" providerId="ADAL" clId="{0419CBAD-C44B-4B80-92E0-B7DADF6B5A6B}" dt="2021-02-23T08:47:00.980" v="0" actId="47"/>
        <pc:sldMkLst>
          <pc:docMk/>
          <pc:sldMk cId="510156745" sldId="321"/>
        </pc:sldMkLst>
      </pc:sldChg>
      <pc:sldChg chg="del">
        <pc:chgData name="Marieke Drabbe" userId="b9b1a049-6b87-453c-9d4e-1b3ea0ffd634" providerId="ADAL" clId="{0419CBAD-C44B-4B80-92E0-B7DADF6B5A6B}" dt="2021-02-23T08:47:00.980" v="0" actId="47"/>
        <pc:sldMkLst>
          <pc:docMk/>
          <pc:sldMk cId="3771190780" sldId="322"/>
        </pc:sldMkLst>
      </pc:sldChg>
      <pc:sldChg chg="del">
        <pc:chgData name="Marieke Drabbe" userId="b9b1a049-6b87-453c-9d4e-1b3ea0ffd634" providerId="ADAL" clId="{0419CBAD-C44B-4B80-92E0-B7DADF6B5A6B}" dt="2021-02-23T08:47:00.980" v="0" actId="47"/>
        <pc:sldMkLst>
          <pc:docMk/>
          <pc:sldMk cId="3573949118" sldId="323"/>
        </pc:sldMkLst>
      </pc:sldChg>
      <pc:sldChg chg="del">
        <pc:chgData name="Marieke Drabbe" userId="b9b1a049-6b87-453c-9d4e-1b3ea0ffd634" providerId="ADAL" clId="{0419CBAD-C44B-4B80-92E0-B7DADF6B5A6B}" dt="2021-02-23T08:47:00.980" v="0" actId="47"/>
        <pc:sldMkLst>
          <pc:docMk/>
          <pc:sldMk cId="466480188" sldId="324"/>
        </pc:sldMkLst>
      </pc:sldChg>
      <pc:sldChg chg="modSp mod">
        <pc:chgData name="Marieke Drabbe" userId="b9b1a049-6b87-453c-9d4e-1b3ea0ffd634" providerId="ADAL" clId="{0419CBAD-C44B-4B80-92E0-B7DADF6B5A6B}" dt="2021-02-23T08:47:12.914" v="10" actId="20577"/>
        <pc:sldMkLst>
          <pc:docMk/>
          <pc:sldMk cId="3558365375" sldId="325"/>
        </pc:sldMkLst>
        <pc:spChg chg="mod">
          <ac:chgData name="Marieke Drabbe" userId="b9b1a049-6b87-453c-9d4e-1b3ea0ffd634" providerId="ADAL" clId="{0419CBAD-C44B-4B80-92E0-B7DADF6B5A6B}" dt="2021-02-23T08:47:12.914" v="10" actId="20577"/>
          <ac:spMkLst>
            <pc:docMk/>
            <pc:sldMk cId="3558365375" sldId="325"/>
            <ac:spMk id="2" creationId="{00000000-0000-0000-0000-000000000000}"/>
          </ac:spMkLst>
        </pc:spChg>
      </pc:sldChg>
      <pc:sldChg chg="del">
        <pc:chgData name="Marieke Drabbe" userId="b9b1a049-6b87-453c-9d4e-1b3ea0ffd634" providerId="ADAL" clId="{0419CBAD-C44B-4B80-92E0-B7DADF6B5A6B}" dt="2021-02-23T08:47:15.926" v="11" actId="47"/>
        <pc:sldMkLst>
          <pc:docMk/>
          <pc:sldMk cId="1946273690" sldId="326"/>
        </pc:sldMkLst>
      </pc:sldChg>
      <pc:sldChg chg="addSp modSp">
        <pc:chgData name="Marieke Drabbe" userId="b9b1a049-6b87-453c-9d4e-1b3ea0ffd634" providerId="ADAL" clId="{0419CBAD-C44B-4B80-92E0-B7DADF6B5A6B}" dt="2021-02-23T08:49:20.447" v="31" actId="1076"/>
        <pc:sldMkLst>
          <pc:docMk/>
          <pc:sldMk cId="3818115454" sldId="328"/>
        </pc:sldMkLst>
        <pc:picChg chg="add mod">
          <ac:chgData name="Marieke Drabbe" userId="b9b1a049-6b87-453c-9d4e-1b3ea0ffd634" providerId="ADAL" clId="{0419CBAD-C44B-4B80-92E0-B7DADF6B5A6B}" dt="2021-02-23T08:49:20.447" v="31" actId="1076"/>
          <ac:picMkLst>
            <pc:docMk/>
            <pc:sldMk cId="3818115454" sldId="328"/>
            <ac:picMk id="4" creationId="{376D7B2C-88B6-4F26-A25D-A186B46EAF0B}"/>
          </ac:picMkLst>
        </pc:picChg>
      </pc:sldChg>
      <pc:sldChg chg="addSp delSp modSp mod">
        <pc:chgData name="Marieke Drabbe" userId="b9b1a049-6b87-453c-9d4e-1b3ea0ffd634" providerId="ADAL" clId="{0419CBAD-C44B-4B80-92E0-B7DADF6B5A6B}" dt="2021-02-23T08:49:26.733" v="35" actId="1076"/>
        <pc:sldMkLst>
          <pc:docMk/>
          <pc:sldMk cId="3192467274" sldId="329"/>
        </pc:sldMkLst>
        <pc:spChg chg="del">
          <ac:chgData name="Marieke Drabbe" userId="b9b1a049-6b87-453c-9d4e-1b3ea0ffd634" providerId="ADAL" clId="{0419CBAD-C44B-4B80-92E0-B7DADF6B5A6B}" dt="2021-02-23T08:48:23.485" v="21" actId="478"/>
          <ac:spMkLst>
            <pc:docMk/>
            <pc:sldMk cId="3192467274" sldId="329"/>
            <ac:spMk id="2" creationId="{00000000-0000-0000-0000-000000000000}"/>
          </ac:spMkLst>
        </pc:spChg>
        <pc:spChg chg="add del mod">
          <ac:chgData name="Marieke Drabbe" userId="b9b1a049-6b87-453c-9d4e-1b3ea0ffd634" providerId="ADAL" clId="{0419CBAD-C44B-4B80-92E0-B7DADF6B5A6B}" dt="2021-02-23T08:48:22.651" v="20" actId="478"/>
          <ac:spMkLst>
            <pc:docMk/>
            <pc:sldMk cId="3192467274" sldId="329"/>
            <ac:spMk id="5" creationId="{CD1007AC-5EF2-4B59-8377-8DCADF302789}"/>
          </ac:spMkLst>
        </pc:spChg>
        <pc:picChg chg="del">
          <ac:chgData name="Marieke Drabbe" userId="b9b1a049-6b87-453c-9d4e-1b3ea0ffd634" providerId="ADAL" clId="{0419CBAD-C44B-4B80-92E0-B7DADF6B5A6B}" dt="2021-02-23T08:48:10.944" v="18" actId="478"/>
          <ac:picMkLst>
            <pc:docMk/>
            <pc:sldMk cId="3192467274" sldId="329"/>
            <ac:picMk id="4" creationId="{00000000-0000-0000-0000-000000000000}"/>
          </ac:picMkLst>
        </pc:picChg>
        <pc:picChg chg="add del mod">
          <ac:chgData name="Marieke Drabbe" userId="b9b1a049-6b87-453c-9d4e-1b3ea0ffd634" providerId="ADAL" clId="{0419CBAD-C44B-4B80-92E0-B7DADF6B5A6B}" dt="2021-02-23T08:49:14.370" v="27" actId="21"/>
          <ac:picMkLst>
            <pc:docMk/>
            <pc:sldMk cId="3192467274" sldId="329"/>
            <ac:picMk id="1026" creationId="{1433DCF1-BD57-4279-AEBD-23EF8869C935}"/>
          </ac:picMkLst>
        </pc:picChg>
        <pc:picChg chg="add mod">
          <ac:chgData name="Marieke Drabbe" userId="b9b1a049-6b87-453c-9d4e-1b3ea0ffd634" providerId="ADAL" clId="{0419CBAD-C44B-4B80-92E0-B7DADF6B5A6B}" dt="2021-02-23T08:49:26.733" v="35" actId="1076"/>
          <ac:picMkLst>
            <pc:docMk/>
            <pc:sldMk cId="3192467274" sldId="329"/>
            <ac:picMk id="1028" creationId="{EF5D3FFC-D9CF-4561-9C50-845B62D7AF9C}"/>
          </ac:picMkLst>
        </pc:picChg>
      </pc:sldChg>
      <pc:sldChg chg="addSp delSp modSp mod">
        <pc:chgData name="Marieke Drabbe" userId="b9b1a049-6b87-453c-9d4e-1b3ea0ffd634" providerId="ADAL" clId="{0419CBAD-C44B-4B80-92E0-B7DADF6B5A6B}" dt="2021-02-23T08:57:36.295" v="61" actId="1076"/>
        <pc:sldMkLst>
          <pc:docMk/>
          <pc:sldMk cId="318624088" sldId="330"/>
        </pc:sldMkLst>
        <pc:spChg chg="del mod">
          <ac:chgData name="Marieke Drabbe" userId="b9b1a049-6b87-453c-9d4e-1b3ea0ffd634" providerId="ADAL" clId="{0419CBAD-C44B-4B80-92E0-B7DADF6B5A6B}" dt="2021-02-23T08:54:49.074" v="48" actId="478"/>
          <ac:spMkLst>
            <pc:docMk/>
            <pc:sldMk cId="318624088" sldId="330"/>
            <ac:spMk id="3" creationId="{00000000-0000-0000-0000-000000000000}"/>
          </ac:spMkLst>
        </pc:spChg>
        <pc:spChg chg="add del mod">
          <ac:chgData name="Marieke Drabbe" userId="b9b1a049-6b87-453c-9d4e-1b3ea0ffd634" providerId="ADAL" clId="{0419CBAD-C44B-4B80-92E0-B7DADF6B5A6B}" dt="2021-02-23T08:56:37.355" v="55" actId="478"/>
          <ac:spMkLst>
            <pc:docMk/>
            <pc:sldMk cId="318624088" sldId="330"/>
            <ac:spMk id="5" creationId="{549D9016-6354-4B25-82DD-1236EA331526}"/>
          </ac:spMkLst>
        </pc:spChg>
        <pc:picChg chg="add mod">
          <ac:chgData name="Marieke Drabbe" userId="b9b1a049-6b87-453c-9d4e-1b3ea0ffd634" providerId="ADAL" clId="{0419CBAD-C44B-4B80-92E0-B7DADF6B5A6B}" dt="2021-02-23T08:56:13.471" v="51" actId="1076"/>
          <ac:picMkLst>
            <pc:docMk/>
            <pc:sldMk cId="318624088" sldId="330"/>
            <ac:picMk id="4098" creationId="{E098A7ED-706A-499F-9E3E-142B96C89935}"/>
          </ac:picMkLst>
        </pc:picChg>
        <pc:picChg chg="add mod">
          <ac:chgData name="Marieke Drabbe" userId="b9b1a049-6b87-453c-9d4e-1b3ea0ffd634" providerId="ADAL" clId="{0419CBAD-C44B-4B80-92E0-B7DADF6B5A6B}" dt="2021-02-23T08:57:36.295" v="61" actId="1076"/>
          <ac:picMkLst>
            <pc:docMk/>
            <pc:sldMk cId="318624088" sldId="330"/>
            <ac:picMk id="4100" creationId="{7FE81B69-F1EE-4BB2-B68B-757F42D13B34}"/>
          </ac:picMkLst>
        </pc:picChg>
        <pc:picChg chg="add mod">
          <ac:chgData name="Marieke Drabbe" userId="b9b1a049-6b87-453c-9d4e-1b3ea0ffd634" providerId="ADAL" clId="{0419CBAD-C44B-4B80-92E0-B7DADF6B5A6B}" dt="2021-02-23T08:56:55.036" v="58" actId="1076"/>
          <ac:picMkLst>
            <pc:docMk/>
            <pc:sldMk cId="318624088" sldId="330"/>
            <ac:picMk id="4102" creationId="{89C4566F-7508-481A-A694-8A9C29B3AE6C}"/>
          </ac:picMkLst>
        </pc:picChg>
        <pc:picChg chg="add mod">
          <ac:chgData name="Marieke Drabbe" userId="b9b1a049-6b87-453c-9d4e-1b3ea0ffd634" providerId="ADAL" clId="{0419CBAD-C44B-4B80-92E0-B7DADF6B5A6B}" dt="2021-02-23T08:57:34.077" v="60" actId="1076"/>
          <ac:picMkLst>
            <pc:docMk/>
            <pc:sldMk cId="318624088" sldId="330"/>
            <ac:picMk id="4104" creationId="{295DF661-E065-4FBE-B53D-F94544AEE2FB}"/>
          </ac:picMkLst>
        </pc:picChg>
      </pc:sldChg>
      <pc:sldChg chg="addSp delSp modSp mod">
        <pc:chgData name="Marieke Drabbe" userId="b9b1a049-6b87-453c-9d4e-1b3ea0ffd634" providerId="ADAL" clId="{0419CBAD-C44B-4B80-92E0-B7DADF6B5A6B}" dt="2021-02-23T08:58:54.885" v="76" actId="1076"/>
        <pc:sldMkLst>
          <pc:docMk/>
          <pc:sldMk cId="3953670525" sldId="331"/>
        </pc:sldMkLst>
        <pc:spChg chg="del mod">
          <ac:chgData name="Marieke Drabbe" userId="b9b1a049-6b87-453c-9d4e-1b3ea0ffd634" providerId="ADAL" clId="{0419CBAD-C44B-4B80-92E0-B7DADF6B5A6B}" dt="2021-02-23T08:58:02.084" v="66" actId="478"/>
          <ac:spMkLst>
            <pc:docMk/>
            <pc:sldMk cId="3953670525" sldId="331"/>
            <ac:spMk id="3" creationId="{00000000-0000-0000-0000-000000000000}"/>
          </ac:spMkLst>
        </pc:spChg>
        <pc:spChg chg="add del mod">
          <ac:chgData name="Marieke Drabbe" userId="b9b1a049-6b87-453c-9d4e-1b3ea0ffd634" providerId="ADAL" clId="{0419CBAD-C44B-4B80-92E0-B7DADF6B5A6B}" dt="2021-02-23T08:58:04.314" v="67" actId="478"/>
          <ac:spMkLst>
            <pc:docMk/>
            <pc:sldMk cId="3953670525" sldId="331"/>
            <ac:spMk id="5" creationId="{6AFBF617-D025-49F7-815C-6C74F93327BA}"/>
          </ac:spMkLst>
        </pc:spChg>
        <pc:spChg chg="add del">
          <ac:chgData name="Marieke Drabbe" userId="b9b1a049-6b87-453c-9d4e-1b3ea0ffd634" providerId="ADAL" clId="{0419CBAD-C44B-4B80-92E0-B7DADF6B5A6B}" dt="2021-02-23T08:58:21.807" v="70" actId="478"/>
          <ac:spMkLst>
            <pc:docMk/>
            <pc:sldMk cId="3953670525" sldId="331"/>
            <ac:spMk id="6" creationId="{234D85DC-5362-4B04-A1A3-C548B32C7207}"/>
          </ac:spMkLst>
        </pc:spChg>
        <pc:spChg chg="add mod">
          <ac:chgData name="Marieke Drabbe" userId="b9b1a049-6b87-453c-9d4e-1b3ea0ffd634" providerId="ADAL" clId="{0419CBAD-C44B-4B80-92E0-B7DADF6B5A6B}" dt="2021-02-23T08:58:20.247" v="69"/>
          <ac:spMkLst>
            <pc:docMk/>
            <pc:sldMk cId="3953670525" sldId="331"/>
            <ac:spMk id="7" creationId="{93EC67F8-765E-4BC1-B77F-A79A2AFA3766}"/>
          </ac:spMkLst>
        </pc:spChg>
        <pc:picChg chg="add mod">
          <ac:chgData name="Marieke Drabbe" userId="b9b1a049-6b87-453c-9d4e-1b3ea0ffd634" providerId="ADAL" clId="{0419CBAD-C44B-4B80-92E0-B7DADF6B5A6B}" dt="2021-02-23T08:58:00.268" v="65" actId="1076"/>
          <ac:picMkLst>
            <pc:docMk/>
            <pc:sldMk cId="3953670525" sldId="331"/>
            <ac:picMk id="5122" creationId="{884498D8-209C-4B6E-B143-3090E7BA2759}"/>
          </ac:picMkLst>
        </pc:picChg>
        <pc:picChg chg="add mod">
          <ac:chgData name="Marieke Drabbe" userId="b9b1a049-6b87-453c-9d4e-1b3ea0ffd634" providerId="ADAL" clId="{0419CBAD-C44B-4B80-92E0-B7DADF6B5A6B}" dt="2021-02-23T08:58:30.165" v="73" actId="1076"/>
          <ac:picMkLst>
            <pc:docMk/>
            <pc:sldMk cId="3953670525" sldId="331"/>
            <ac:picMk id="5128" creationId="{7D701146-6F37-4177-A2F1-F8CBB1CC49B6}"/>
          </ac:picMkLst>
        </pc:picChg>
        <pc:picChg chg="add mod">
          <ac:chgData name="Marieke Drabbe" userId="b9b1a049-6b87-453c-9d4e-1b3ea0ffd634" providerId="ADAL" clId="{0419CBAD-C44B-4B80-92E0-B7DADF6B5A6B}" dt="2021-02-23T08:58:54.885" v="76" actId="1076"/>
          <ac:picMkLst>
            <pc:docMk/>
            <pc:sldMk cId="3953670525" sldId="331"/>
            <ac:picMk id="5130" creationId="{835B1548-D57F-492F-A3AD-39FFACB742BA}"/>
          </ac:picMkLst>
        </pc:picChg>
      </pc:sldChg>
      <pc:sldChg chg="addSp delSp modSp mod">
        <pc:chgData name="Marieke Drabbe" userId="b9b1a049-6b87-453c-9d4e-1b3ea0ffd634" providerId="ADAL" clId="{0419CBAD-C44B-4B80-92E0-B7DADF6B5A6B}" dt="2021-02-23T09:00:56.427" v="86" actId="1076"/>
        <pc:sldMkLst>
          <pc:docMk/>
          <pc:sldMk cId="3939714240" sldId="332"/>
        </pc:sldMkLst>
        <pc:spChg chg="del">
          <ac:chgData name="Marieke Drabbe" userId="b9b1a049-6b87-453c-9d4e-1b3ea0ffd634" providerId="ADAL" clId="{0419CBAD-C44B-4B80-92E0-B7DADF6B5A6B}" dt="2021-02-23T09:00:07.707" v="81" actId="478"/>
          <ac:spMkLst>
            <pc:docMk/>
            <pc:sldMk cId="3939714240" sldId="332"/>
            <ac:spMk id="3" creationId="{00000000-0000-0000-0000-000000000000}"/>
          </ac:spMkLst>
        </pc:spChg>
        <pc:spChg chg="add del mod">
          <ac:chgData name="Marieke Drabbe" userId="b9b1a049-6b87-453c-9d4e-1b3ea0ffd634" providerId="ADAL" clId="{0419CBAD-C44B-4B80-92E0-B7DADF6B5A6B}" dt="2021-02-23T09:00:09.286" v="82" actId="478"/>
          <ac:spMkLst>
            <pc:docMk/>
            <pc:sldMk cId="3939714240" sldId="332"/>
            <ac:spMk id="5" creationId="{F1C2784E-970B-4BD9-962D-9C1BC785C03C}"/>
          </ac:spMkLst>
        </pc:spChg>
        <pc:picChg chg="add mod">
          <ac:chgData name="Marieke Drabbe" userId="b9b1a049-6b87-453c-9d4e-1b3ea0ffd634" providerId="ADAL" clId="{0419CBAD-C44B-4B80-92E0-B7DADF6B5A6B}" dt="2021-02-23T09:00:56.427" v="86" actId="1076"/>
          <ac:picMkLst>
            <pc:docMk/>
            <pc:sldMk cId="3939714240" sldId="332"/>
            <ac:picMk id="6146" creationId="{009DF812-5AEB-41EE-948A-333653F0F67C}"/>
          </ac:picMkLst>
        </pc:picChg>
        <pc:picChg chg="add mod">
          <ac:chgData name="Marieke Drabbe" userId="b9b1a049-6b87-453c-9d4e-1b3ea0ffd634" providerId="ADAL" clId="{0419CBAD-C44B-4B80-92E0-B7DADF6B5A6B}" dt="2021-02-23T09:00:05.973" v="80" actId="1076"/>
          <ac:picMkLst>
            <pc:docMk/>
            <pc:sldMk cId="3939714240" sldId="332"/>
            <ac:picMk id="6148" creationId="{AB78A017-C4E7-49F6-AA13-C5169B4CFC4C}"/>
          </ac:picMkLst>
        </pc:picChg>
        <pc:picChg chg="add mod">
          <ac:chgData name="Marieke Drabbe" userId="b9b1a049-6b87-453c-9d4e-1b3ea0ffd634" providerId="ADAL" clId="{0419CBAD-C44B-4B80-92E0-B7DADF6B5A6B}" dt="2021-02-23T09:00:55.673" v="85" actId="1076"/>
          <ac:picMkLst>
            <pc:docMk/>
            <pc:sldMk cId="3939714240" sldId="332"/>
            <ac:picMk id="6150" creationId="{E1D19797-0FB3-413B-89F9-C45F7B2A6183}"/>
          </ac:picMkLst>
        </pc:picChg>
      </pc:sldChg>
      <pc:sldChg chg="add del">
        <pc:chgData name="Marieke Drabbe" userId="b9b1a049-6b87-453c-9d4e-1b3ea0ffd634" providerId="ADAL" clId="{0419CBAD-C44B-4B80-92E0-B7DADF6B5A6B}" dt="2021-02-23T08:47:44.401" v="17"/>
        <pc:sldMkLst>
          <pc:docMk/>
          <pc:sldMk cId="0" sldId="333"/>
        </pc:sldMkLst>
      </pc:sldChg>
      <pc:sldChg chg="add del">
        <pc:chgData name="Marieke Drabbe" userId="b9b1a049-6b87-453c-9d4e-1b3ea0ffd634" providerId="ADAL" clId="{0419CBAD-C44B-4B80-92E0-B7DADF6B5A6B}" dt="2021-02-23T08:47:30.298" v="14"/>
        <pc:sldMkLst>
          <pc:docMk/>
          <pc:sldMk cId="1280093857" sldId="333"/>
        </pc:sldMkLst>
      </pc:sldChg>
      <pc:sldChg chg="addSp delSp modSp new mod">
        <pc:chgData name="Marieke Drabbe" userId="b9b1a049-6b87-453c-9d4e-1b3ea0ffd634" providerId="ADAL" clId="{0419CBAD-C44B-4B80-92E0-B7DADF6B5A6B}" dt="2021-02-23T08:51:46.994" v="42" actId="478"/>
        <pc:sldMkLst>
          <pc:docMk/>
          <pc:sldMk cId="725454596" sldId="334"/>
        </pc:sldMkLst>
        <pc:spChg chg="del">
          <ac:chgData name="Marieke Drabbe" userId="b9b1a049-6b87-453c-9d4e-1b3ea0ffd634" providerId="ADAL" clId="{0419CBAD-C44B-4B80-92E0-B7DADF6B5A6B}" dt="2021-02-23T08:51:43.686" v="40" actId="478"/>
          <ac:spMkLst>
            <pc:docMk/>
            <pc:sldMk cId="725454596" sldId="334"/>
            <ac:spMk id="2" creationId="{386C5F41-C76D-45BB-8F2B-59755119D64B}"/>
          </ac:spMkLst>
        </pc:spChg>
        <pc:spChg chg="del">
          <ac:chgData name="Marieke Drabbe" userId="b9b1a049-6b87-453c-9d4e-1b3ea0ffd634" providerId="ADAL" clId="{0419CBAD-C44B-4B80-92E0-B7DADF6B5A6B}" dt="2021-02-23T08:51:46.994" v="42" actId="478"/>
          <ac:spMkLst>
            <pc:docMk/>
            <pc:sldMk cId="725454596" sldId="334"/>
            <ac:spMk id="3" creationId="{E8803DD4-B219-4CB6-9952-F1BF209DEB0A}"/>
          </ac:spMkLst>
        </pc:spChg>
        <pc:picChg chg="add mod">
          <ac:chgData name="Marieke Drabbe" userId="b9b1a049-6b87-453c-9d4e-1b3ea0ffd634" providerId="ADAL" clId="{0419CBAD-C44B-4B80-92E0-B7DADF6B5A6B}" dt="2021-02-23T08:51:45.789" v="41" actId="1076"/>
          <ac:picMkLst>
            <pc:docMk/>
            <pc:sldMk cId="725454596" sldId="334"/>
            <ac:picMk id="2050" creationId="{283DA2ED-DD9B-4937-9E2E-06280331B243}"/>
          </ac:picMkLst>
        </pc:picChg>
      </pc:sldChg>
      <pc:sldChg chg="add del">
        <pc:chgData name="Marieke Drabbe" userId="b9b1a049-6b87-453c-9d4e-1b3ea0ffd634" providerId="ADAL" clId="{0419CBAD-C44B-4B80-92E0-B7DADF6B5A6B}" dt="2021-02-23T08:47:30.298" v="14"/>
        <pc:sldMkLst>
          <pc:docMk/>
          <pc:sldMk cId="2575434623" sldId="334"/>
        </pc:sldMkLst>
      </pc:sldChg>
      <pc:sldChg chg="add del">
        <pc:chgData name="Marieke Drabbe" userId="b9b1a049-6b87-453c-9d4e-1b3ea0ffd634" providerId="ADAL" clId="{0419CBAD-C44B-4B80-92E0-B7DADF6B5A6B}" dt="2021-02-23T08:47:30.298" v="14"/>
        <pc:sldMkLst>
          <pc:docMk/>
          <pc:sldMk cId="1716501656" sldId="335"/>
        </pc:sldMkLst>
      </pc:sldChg>
      <pc:sldChg chg="add del">
        <pc:chgData name="Marieke Drabbe" userId="b9b1a049-6b87-453c-9d4e-1b3ea0ffd634" providerId="ADAL" clId="{0419CBAD-C44B-4B80-92E0-B7DADF6B5A6B}" dt="2021-02-23T08:47:30.298" v="14"/>
        <pc:sldMkLst>
          <pc:docMk/>
          <pc:sldMk cId="716091618" sldId="336"/>
        </pc:sldMkLst>
      </pc:sldChg>
      <pc:sldChg chg="add del">
        <pc:chgData name="Marieke Drabbe" userId="b9b1a049-6b87-453c-9d4e-1b3ea0ffd634" providerId="ADAL" clId="{0419CBAD-C44B-4B80-92E0-B7DADF6B5A6B}" dt="2021-02-23T08:47:30.298" v="14"/>
        <pc:sldMkLst>
          <pc:docMk/>
          <pc:sldMk cId="450327009" sldId="337"/>
        </pc:sldMkLst>
      </pc:sldChg>
      <pc:sldChg chg="add del">
        <pc:chgData name="Marieke Drabbe" userId="b9b1a049-6b87-453c-9d4e-1b3ea0ffd634" providerId="ADAL" clId="{0419CBAD-C44B-4B80-92E0-B7DADF6B5A6B}" dt="2021-02-23T08:47:30.298" v="14"/>
        <pc:sldMkLst>
          <pc:docMk/>
          <pc:sldMk cId="416339226" sldId="338"/>
        </pc:sldMkLst>
      </pc:sldChg>
      <pc:sldChg chg="add del">
        <pc:chgData name="Marieke Drabbe" userId="b9b1a049-6b87-453c-9d4e-1b3ea0ffd634" providerId="ADAL" clId="{0419CBAD-C44B-4B80-92E0-B7DADF6B5A6B}" dt="2021-02-23T08:47:30.298" v="14"/>
        <pc:sldMkLst>
          <pc:docMk/>
          <pc:sldMk cId="165048317" sldId="339"/>
        </pc:sldMkLst>
      </pc:sldChg>
    </pc:docChg>
  </pc:docChgLst>
  <pc:docChgLst>
    <pc:chgData name="Marieke Drabbe" userId="b9b1a049-6b87-453c-9d4e-1b3ea0ffd634" providerId="ADAL" clId="{E45AB336-DC13-4962-94D5-E610CFD847FE}"/>
    <pc:docChg chg="addSld delSld modSld">
      <pc:chgData name="Marieke Drabbe" userId="b9b1a049-6b87-453c-9d4e-1b3ea0ffd634" providerId="ADAL" clId="{E45AB336-DC13-4962-94D5-E610CFD847FE}" dt="2021-02-23T08:40:56.137" v="13"/>
      <pc:docMkLst>
        <pc:docMk/>
      </pc:docMkLst>
      <pc:sldChg chg="add">
        <pc:chgData name="Marieke Drabbe" userId="b9b1a049-6b87-453c-9d4e-1b3ea0ffd634" providerId="ADAL" clId="{E45AB336-DC13-4962-94D5-E610CFD847FE}" dt="2021-02-23T08:33:46.755" v="9"/>
        <pc:sldMkLst>
          <pc:docMk/>
          <pc:sldMk cId="803726536" sldId="291"/>
        </pc:sldMkLst>
      </pc:sldChg>
      <pc:sldChg chg="del">
        <pc:chgData name="Marieke Drabbe" userId="b9b1a049-6b87-453c-9d4e-1b3ea0ffd634" providerId="ADAL" clId="{E45AB336-DC13-4962-94D5-E610CFD847FE}" dt="2021-02-23T08:26:55.827" v="0" actId="47"/>
        <pc:sldMkLst>
          <pc:docMk/>
          <pc:sldMk cId="3678246785" sldId="291"/>
        </pc:sldMkLst>
      </pc:sldChg>
      <pc:sldChg chg="del">
        <pc:chgData name="Marieke Drabbe" userId="b9b1a049-6b87-453c-9d4e-1b3ea0ffd634" providerId="ADAL" clId="{E45AB336-DC13-4962-94D5-E610CFD847FE}" dt="2021-02-23T08:27:14.343" v="1" actId="47"/>
        <pc:sldMkLst>
          <pc:docMk/>
          <pc:sldMk cId="1379986958" sldId="296"/>
        </pc:sldMkLst>
      </pc:sldChg>
      <pc:sldChg chg="modSp add mod">
        <pc:chgData name="Marieke Drabbe" userId="b9b1a049-6b87-453c-9d4e-1b3ea0ffd634" providerId="ADAL" clId="{E45AB336-DC13-4962-94D5-E610CFD847FE}" dt="2021-02-23T08:27:30.686" v="3" actId="20577"/>
        <pc:sldMkLst>
          <pc:docMk/>
          <pc:sldMk cId="3106335894" sldId="296"/>
        </pc:sldMkLst>
        <pc:spChg chg="mod">
          <ac:chgData name="Marieke Drabbe" userId="b9b1a049-6b87-453c-9d4e-1b3ea0ffd634" providerId="ADAL" clId="{E45AB336-DC13-4962-94D5-E610CFD847FE}" dt="2021-02-23T08:27:30.686" v="3" actId="20577"/>
          <ac:spMkLst>
            <pc:docMk/>
            <pc:sldMk cId="3106335894" sldId="296"/>
            <ac:spMk id="2" creationId="{00000000-0000-0000-0000-000000000000}"/>
          </ac:spMkLst>
        </pc:spChg>
      </pc:sldChg>
      <pc:sldChg chg="add">
        <pc:chgData name="Marieke Drabbe" userId="b9b1a049-6b87-453c-9d4e-1b3ea0ffd634" providerId="ADAL" clId="{E45AB336-DC13-4962-94D5-E610CFD847FE}" dt="2021-02-23T08:28:49.405" v="4"/>
        <pc:sldMkLst>
          <pc:docMk/>
          <pc:sldMk cId="3984603190" sldId="297"/>
        </pc:sldMkLst>
      </pc:sldChg>
      <pc:sldChg chg="add">
        <pc:chgData name="Marieke Drabbe" userId="b9b1a049-6b87-453c-9d4e-1b3ea0ffd634" providerId="ADAL" clId="{E45AB336-DC13-4962-94D5-E610CFD847FE}" dt="2021-02-23T08:28:49.405" v="4"/>
        <pc:sldMkLst>
          <pc:docMk/>
          <pc:sldMk cId="3416020084" sldId="298"/>
        </pc:sldMkLst>
      </pc:sldChg>
      <pc:sldChg chg="add">
        <pc:chgData name="Marieke Drabbe" userId="b9b1a049-6b87-453c-9d4e-1b3ea0ffd634" providerId="ADAL" clId="{E45AB336-DC13-4962-94D5-E610CFD847FE}" dt="2021-02-23T08:28:49.405" v="4"/>
        <pc:sldMkLst>
          <pc:docMk/>
          <pc:sldMk cId="1958440484" sldId="299"/>
        </pc:sldMkLst>
      </pc:sldChg>
      <pc:sldChg chg="add">
        <pc:chgData name="Marieke Drabbe" userId="b9b1a049-6b87-453c-9d4e-1b3ea0ffd634" providerId="ADAL" clId="{E45AB336-DC13-4962-94D5-E610CFD847FE}" dt="2021-02-23T08:28:49.405" v="4"/>
        <pc:sldMkLst>
          <pc:docMk/>
          <pc:sldMk cId="1655163560" sldId="300"/>
        </pc:sldMkLst>
      </pc:sldChg>
      <pc:sldChg chg="add">
        <pc:chgData name="Marieke Drabbe" userId="b9b1a049-6b87-453c-9d4e-1b3ea0ffd634" providerId="ADAL" clId="{E45AB336-DC13-4962-94D5-E610CFD847FE}" dt="2021-02-23T08:28:49.405" v="4"/>
        <pc:sldMkLst>
          <pc:docMk/>
          <pc:sldMk cId="1045842509" sldId="301"/>
        </pc:sldMkLst>
      </pc:sldChg>
      <pc:sldChg chg="add">
        <pc:chgData name="Marieke Drabbe" userId="b9b1a049-6b87-453c-9d4e-1b3ea0ffd634" providerId="ADAL" clId="{E45AB336-DC13-4962-94D5-E610CFD847FE}" dt="2021-02-23T08:28:49.405" v="4"/>
        <pc:sldMkLst>
          <pc:docMk/>
          <pc:sldMk cId="2484965182" sldId="302"/>
        </pc:sldMkLst>
      </pc:sldChg>
      <pc:sldChg chg="add">
        <pc:chgData name="Marieke Drabbe" userId="b9b1a049-6b87-453c-9d4e-1b3ea0ffd634" providerId="ADAL" clId="{E45AB336-DC13-4962-94D5-E610CFD847FE}" dt="2021-02-23T08:28:49.405" v="4"/>
        <pc:sldMkLst>
          <pc:docMk/>
          <pc:sldMk cId="3504443054" sldId="303"/>
        </pc:sldMkLst>
      </pc:sldChg>
      <pc:sldChg chg="add">
        <pc:chgData name="Marieke Drabbe" userId="b9b1a049-6b87-453c-9d4e-1b3ea0ffd634" providerId="ADAL" clId="{E45AB336-DC13-4962-94D5-E610CFD847FE}" dt="2021-02-23T08:34:12.724" v="12"/>
        <pc:sldMkLst>
          <pc:docMk/>
          <pc:sldMk cId="1545094683" sldId="304"/>
        </pc:sldMkLst>
      </pc:sldChg>
      <pc:sldChg chg="modSp add del mod">
        <pc:chgData name="Marieke Drabbe" userId="b9b1a049-6b87-453c-9d4e-1b3ea0ffd634" providerId="ADAL" clId="{E45AB336-DC13-4962-94D5-E610CFD847FE}" dt="2021-02-23T08:34:09.210" v="11" actId="2696"/>
        <pc:sldMkLst>
          <pc:docMk/>
          <pc:sldMk cId="1863295592" sldId="304"/>
        </pc:sldMkLst>
        <pc:spChg chg="mod">
          <ac:chgData name="Marieke Drabbe" userId="b9b1a049-6b87-453c-9d4e-1b3ea0ffd634" providerId="ADAL" clId="{E45AB336-DC13-4962-94D5-E610CFD847FE}" dt="2021-02-23T08:30:35.281" v="6" actId="20577"/>
          <ac:spMkLst>
            <pc:docMk/>
            <pc:sldMk cId="1863295592" sldId="304"/>
            <ac:spMk id="2" creationId="{00000000-0000-0000-0000-000000000000}"/>
          </ac:spMkLst>
        </pc:spChg>
      </pc:sldChg>
      <pc:sldChg chg="add">
        <pc:chgData name="Marieke Drabbe" userId="b9b1a049-6b87-453c-9d4e-1b3ea0ffd634" providerId="ADAL" clId="{E45AB336-DC13-4962-94D5-E610CFD847FE}" dt="2021-02-23T08:34:12.724" v="12"/>
        <pc:sldMkLst>
          <pc:docMk/>
          <pc:sldMk cId="1961752596" sldId="305"/>
        </pc:sldMkLst>
      </pc:sldChg>
      <pc:sldChg chg="add del">
        <pc:chgData name="Marieke Drabbe" userId="b9b1a049-6b87-453c-9d4e-1b3ea0ffd634" providerId="ADAL" clId="{E45AB336-DC13-4962-94D5-E610CFD847FE}" dt="2021-02-23T08:34:09.210" v="11" actId="2696"/>
        <pc:sldMkLst>
          <pc:docMk/>
          <pc:sldMk cId="3350558239" sldId="305"/>
        </pc:sldMkLst>
      </pc:sldChg>
      <pc:sldChg chg="add">
        <pc:chgData name="Marieke Drabbe" userId="b9b1a049-6b87-453c-9d4e-1b3ea0ffd634" providerId="ADAL" clId="{E45AB336-DC13-4962-94D5-E610CFD847FE}" dt="2021-02-23T08:34:12.724" v="12"/>
        <pc:sldMkLst>
          <pc:docMk/>
          <pc:sldMk cId="542740289" sldId="306"/>
        </pc:sldMkLst>
      </pc:sldChg>
      <pc:sldChg chg="add del">
        <pc:chgData name="Marieke Drabbe" userId="b9b1a049-6b87-453c-9d4e-1b3ea0ffd634" providerId="ADAL" clId="{E45AB336-DC13-4962-94D5-E610CFD847FE}" dt="2021-02-23T08:34:09.210" v="11" actId="2696"/>
        <pc:sldMkLst>
          <pc:docMk/>
          <pc:sldMk cId="3473317870" sldId="306"/>
        </pc:sldMkLst>
      </pc:sldChg>
      <pc:sldChg chg="add del">
        <pc:chgData name="Marieke Drabbe" userId="b9b1a049-6b87-453c-9d4e-1b3ea0ffd634" providerId="ADAL" clId="{E45AB336-DC13-4962-94D5-E610CFD847FE}" dt="2021-02-23T08:34:09.210" v="11" actId="2696"/>
        <pc:sldMkLst>
          <pc:docMk/>
          <pc:sldMk cId="515991585" sldId="307"/>
        </pc:sldMkLst>
      </pc:sldChg>
      <pc:sldChg chg="add">
        <pc:chgData name="Marieke Drabbe" userId="b9b1a049-6b87-453c-9d4e-1b3ea0ffd634" providerId="ADAL" clId="{E45AB336-DC13-4962-94D5-E610CFD847FE}" dt="2021-02-23T08:34:12.724" v="12"/>
        <pc:sldMkLst>
          <pc:docMk/>
          <pc:sldMk cId="3239546852" sldId="307"/>
        </pc:sldMkLst>
      </pc:sldChg>
      <pc:sldChg chg="add">
        <pc:chgData name="Marieke Drabbe" userId="b9b1a049-6b87-453c-9d4e-1b3ea0ffd634" providerId="ADAL" clId="{E45AB336-DC13-4962-94D5-E610CFD847FE}" dt="2021-02-23T08:34:12.724" v="12"/>
        <pc:sldMkLst>
          <pc:docMk/>
          <pc:sldMk cId="3005954226" sldId="308"/>
        </pc:sldMkLst>
      </pc:sldChg>
      <pc:sldChg chg="add del">
        <pc:chgData name="Marieke Drabbe" userId="b9b1a049-6b87-453c-9d4e-1b3ea0ffd634" providerId="ADAL" clId="{E45AB336-DC13-4962-94D5-E610CFD847FE}" dt="2021-02-23T08:34:09.210" v="11" actId="2696"/>
        <pc:sldMkLst>
          <pc:docMk/>
          <pc:sldMk cId="3104582852" sldId="308"/>
        </pc:sldMkLst>
      </pc:sldChg>
      <pc:sldChg chg="modSp add mod">
        <pc:chgData name="Marieke Drabbe" userId="b9b1a049-6b87-453c-9d4e-1b3ea0ffd634" providerId="ADAL" clId="{E45AB336-DC13-4962-94D5-E610CFD847FE}" dt="2021-02-23T08:31:49.815" v="8" actId="20577"/>
        <pc:sldMkLst>
          <pc:docMk/>
          <pc:sldMk cId="3478032534" sldId="309"/>
        </pc:sldMkLst>
        <pc:spChg chg="mod">
          <ac:chgData name="Marieke Drabbe" userId="b9b1a049-6b87-453c-9d4e-1b3ea0ffd634" providerId="ADAL" clId="{E45AB336-DC13-4962-94D5-E610CFD847FE}" dt="2021-02-23T08:31:49.815" v="8" actId="20577"/>
          <ac:spMkLst>
            <pc:docMk/>
            <pc:sldMk cId="3478032534" sldId="309"/>
            <ac:spMk id="2" creationId="{00000000-0000-0000-0000-000000000000}"/>
          </ac:spMkLst>
        </pc:spChg>
      </pc:sldChg>
      <pc:sldChg chg="add">
        <pc:chgData name="Marieke Drabbe" userId="b9b1a049-6b87-453c-9d4e-1b3ea0ffd634" providerId="ADAL" clId="{E45AB336-DC13-4962-94D5-E610CFD847FE}" dt="2021-02-23T08:31:45.013" v="7"/>
        <pc:sldMkLst>
          <pc:docMk/>
          <pc:sldMk cId="3061686488" sldId="310"/>
        </pc:sldMkLst>
      </pc:sldChg>
      <pc:sldChg chg="add">
        <pc:chgData name="Marieke Drabbe" userId="b9b1a049-6b87-453c-9d4e-1b3ea0ffd634" providerId="ADAL" clId="{E45AB336-DC13-4962-94D5-E610CFD847FE}" dt="2021-02-23T08:31:45.013" v="7"/>
        <pc:sldMkLst>
          <pc:docMk/>
          <pc:sldMk cId="2954637578" sldId="311"/>
        </pc:sldMkLst>
      </pc:sldChg>
      <pc:sldChg chg="add">
        <pc:chgData name="Marieke Drabbe" userId="b9b1a049-6b87-453c-9d4e-1b3ea0ffd634" providerId="ADAL" clId="{E45AB336-DC13-4962-94D5-E610CFD847FE}" dt="2021-02-23T08:31:45.013" v="7"/>
        <pc:sldMkLst>
          <pc:docMk/>
          <pc:sldMk cId="1377463000" sldId="312"/>
        </pc:sldMkLst>
      </pc:sldChg>
      <pc:sldChg chg="add">
        <pc:chgData name="Marieke Drabbe" userId="b9b1a049-6b87-453c-9d4e-1b3ea0ffd634" providerId="ADAL" clId="{E45AB336-DC13-4962-94D5-E610CFD847FE}" dt="2021-02-23T08:31:45.013" v="7"/>
        <pc:sldMkLst>
          <pc:docMk/>
          <pc:sldMk cId="1007951963" sldId="313"/>
        </pc:sldMkLst>
      </pc:sldChg>
      <pc:sldChg chg="add">
        <pc:chgData name="Marieke Drabbe" userId="b9b1a049-6b87-453c-9d4e-1b3ea0ffd634" providerId="ADAL" clId="{E45AB336-DC13-4962-94D5-E610CFD847FE}" dt="2021-02-23T08:31:45.013" v="7"/>
        <pc:sldMkLst>
          <pc:docMk/>
          <pc:sldMk cId="2057435081" sldId="314"/>
        </pc:sldMkLst>
      </pc:sldChg>
      <pc:sldChg chg="modSp add mod">
        <pc:chgData name="Marieke Drabbe" userId="b9b1a049-6b87-453c-9d4e-1b3ea0ffd634" providerId="ADAL" clId="{E45AB336-DC13-4962-94D5-E610CFD847FE}" dt="2021-02-23T08:34:02.037" v="10" actId="20577"/>
        <pc:sldMkLst>
          <pc:docMk/>
          <pc:sldMk cId="3514291689" sldId="315"/>
        </pc:sldMkLst>
        <pc:spChg chg="mod">
          <ac:chgData name="Marieke Drabbe" userId="b9b1a049-6b87-453c-9d4e-1b3ea0ffd634" providerId="ADAL" clId="{E45AB336-DC13-4962-94D5-E610CFD847FE}" dt="2021-02-23T08:34:02.037" v="10" actId="20577"/>
          <ac:spMkLst>
            <pc:docMk/>
            <pc:sldMk cId="3514291689" sldId="315"/>
            <ac:spMk id="2" creationId="{00000000-0000-0000-0000-000000000000}"/>
          </ac:spMkLst>
        </pc:spChg>
      </pc:sldChg>
      <pc:sldChg chg="add">
        <pc:chgData name="Marieke Drabbe" userId="b9b1a049-6b87-453c-9d4e-1b3ea0ffd634" providerId="ADAL" clId="{E45AB336-DC13-4962-94D5-E610CFD847FE}" dt="2021-02-23T08:33:46.755" v="9"/>
        <pc:sldMkLst>
          <pc:docMk/>
          <pc:sldMk cId="1174676196" sldId="316"/>
        </pc:sldMkLst>
      </pc:sldChg>
      <pc:sldChg chg="add">
        <pc:chgData name="Marieke Drabbe" userId="b9b1a049-6b87-453c-9d4e-1b3ea0ffd634" providerId="ADAL" clId="{E45AB336-DC13-4962-94D5-E610CFD847FE}" dt="2021-02-23T08:33:46.755" v="9"/>
        <pc:sldMkLst>
          <pc:docMk/>
          <pc:sldMk cId="272861018" sldId="317"/>
        </pc:sldMkLst>
      </pc:sldChg>
      <pc:sldChg chg="add">
        <pc:chgData name="Marieke Drabbe" userId="b9b1a049-6b87-453c-9d4e-1b3ea0ffd634" providerId="ADAL" clId="{E45AB336-DC13-4962-94D5-E610CFD847FE}" dt="2021-02-23T08:33:46.755" v="9"/>
        <pc:sldMkLst>
          <pc:docMk/>
          <pc:sldMk cId="950226743" sldId="318"/>
        </pc:sldMkLst>
      </pc:sldChg>
      <pc:sldChg chg="add">
        <pc:chgData name="Marieke Drabbe" userId="b9b1a049-6b87-453c-9d4e-1b3ea0ffd634" providerId="ADAL" clId="{E45AB336-DC13-4962-94D5-E610CFD847FE}" dt="2021-02-23T08:33:46.755" v="9"/>
        <pc:sldMkLst>
          <pc:docMk/>
          <pc:sldMk cId="4004152638" sldId="319"/>
        </pc:sldMkLst>
      </pc:sldChg>
      <pc:sldChg chg="add">
        <pc:chgData name="Marieke Drabbe" userId="b9b1a049-6b87-453c-9d4e-1b3ea0ffd634" providerId="ADAL" clId="{E45AB336-DC13-4962-94D5-E610CFD847FE}" dt="2021-02-23T08:33:46.755" v="9"/>
        <pc:sldMkLst>
          <pc:docMk/>
          <pc:sldMk cId="2771914003" sldId="320"/>
        </pc:sldMkLst>
      </pc:sldChg>
      <pc:sldChg chg="add">
        <pc:chgData name="Marieke Drabbe" userId="b9b1a049-6b87-453c-9d4e-1b3ea0ffd634" providerId="ADAL" clId="{E45AB336-DC13-4962-94D5-E610CFD847FE}" dt="2021-02-23T08:33:46.755" v="9"/>
        <pc:sldMkLst>
          <pc:docMk/>
          <pc:sldMk cId="510156745" sldId="321"/>
        </pc:sldMkLst>
      </pc:sldChg>
      <pc:sldChg chg="add">
        <pc:chgData name="Marieke Drabbe" userId="b9b1a049-6b87-453c-9d4e-1b3ea0ffd634" providerId="ADAL" clId="{E45AB336-DC13-4962-94D5-E610CFD847FE}" dt="2021-02-23T08:33:46.755" v="9"/>
        <pc:sldMkLst>
          <pc:docMk/>
          <pc:sldMk cId="3771190780" sldId="322"/>
        </pc:sldMkLst>
      </pc:sldChg>
      <pc:sldChg chg="add">
        <pc:chgData name="Marieke Drabbe" userId="b9b1a049-6b87-453c-9d4e-1b3ea0ffd634" providerId="ADAL" clId="{E45AB336-DC13-4962-94D5-E610CFD847FE}" dt="2021-02-23T08:33:46.755" v="9"/>
        <pc:sldMkLst>
          <pc:docMk/>
          <pc:sldMk cId="3573949118" sldId="323"/>
        </pc:sldMkLst>
      </pc:sldChg>
      <pc:sldChg chg="add">
        <pc:chgData name="Marieke Drabbe" userId="b9b1a049-6b87-453c-9d4e-1b3ea0ffd634" providerId="ADAL" clId="{E45AB336-DC13-4962-94D5-E610CFD847FE}" dt="2021-02-23T08:33:46.755" v="9"/>
        <pc:sldMkLst>
          <pc:docMk/>
          <pc:sldMk cId="466480188" sldId="324"/>
        </pc:sldMkLst>
      </pc:sldChg>
      <pc:sldChg chg="add">
        <pc:chgData name="Marieke Drabbe" userId="b9b1a049-6b87-453c-9d4e-1b3ea0ffd634" providerId="ADAL" clId="{E45AB336-DC13-4962-94D5-E610CFD847FE}" dt="2021-02-23T08:40:56.137" v="13"/>
        <pc:sldMkLst>
          <pc:docMk/>
          <pc:sldMk cId="3558365375" sldId="325"/>
        </pc:sldMkLst>
      </pc:sldChg>
      <pc:sldChg chg="add">
        <pc:chgData name="Marieke Drabbe" userId="b9b1a049-6b87-453c-9d4e-1b3ea0ffd634" providerId="ADAL" clId="{E45AB336-DC13-4962-94D5-E610CFD847FE}" dt="2021-02-23T08:40:56.137" v="13"/>
        <pc:sldMkLst>
          <pc:docMk/>
          <pc:sldMk cId="1946273690" sldId="326"/>
        </pc:sldMkLst>
      </pc:sldChg>
      <pc:sldChg chg="add">
        <pc:chgData name="Marieke Drabbe" userId="b9b1a049-6b87-453c-9d4e-1b3ea0ffd634" providerId="ADAL" clId="{E45AB336-DC13-4962-94D5-E610CFD847FE}" dt="2021-02-23T08:40:56.137" v="13"/>
        <pc:sldMkLst>
          <pc:docMk/>
          <pc:sldMk cId="1411579963" sldId="327"/>
        </pc:sldMkLst>
      </pc:sldChg>
      <pc:sldChg chg="add">
        <pc:chgData name="Marieke Drabbe" userId="b9b1a049-6b87-453c-9d4e-1b3ea0ffd634" providerId="ADAL" clId="{E45AB336-DC13-4962-94D5-E610CFD847FE}" dt="2021-02-23T08:40:56.137" v="13"/>
        <pc:sldMkLst>
          <pc:docMk/>
          <pc:sldMk cId="3818115454" sldId="328"/>
        </pc:sldMkLst>
      </pc:sldChg>
      <pc:sldChg chg="add">
        <pc:chgData name="Marieke Drabbe" userId="b9b1a049-6b87-453c-9d4e-1b3ea0ffd634" providerId="ADAL" clId="{E45AB336-DC13-4962-94D5-E610CFD847FE}" dt="2021-02-23T08:40:56.137" v="13"/>
        <pc:sldMkLst>
          <pc:docMk/>
          <pc:sldMk cId="3192467274" sldId="329"/>
        </pc:sldMkLst>
      </pc:sldChg>
      <pc:sldChg chg="add">
        <pc:chgData name="Marieke Drabbe" userId="b9b1a049-6b87-453c-9d4e-1b3ea0ffd634" providerId="ADAL" clId="{E45AB336-DC13-4962-94D5-E610CFD847FE}" dt="2021-02-23T08:40:56.137" v="13"/>
        <pc:sldMkLst>
          <pc:docMk/>
          <pc:sldMk cId="318624088" sldId="330"/>
        </pc:sldMkLst>
      </pc:sldChg>
      <pc:sldChg chg="add">
        <pc:chgData name="Marieke Drabbe" userId="b9b1a049-6b87-453c-9d4e-1b3ea0ffd634" providerId="ADAL" clId="{E45AB336-DC13-4962-94D5-E610CFD847FE}" dt="2021-02-23T08:40:56.137" v="13"/>
        <pc:sldMkLst>
          <pc:docMk/>
          <pc:sldMk cId="3953670525" sldId="331"/>
        </pc:sldMkLst>
      </pc:sldChg>
      <pc:sldChg chg="add">
        <pc:chgData name="Marieke Drabbe" userId="b9b1a049-6b87-453c-9d4e-1b3ea0ffd634" providerId="ADAL" clId="{E45AB336-DC13-4962-94D5-E610CFD847FE}" dt="2021-02-23T08:40:56.137" v="13"/>
        <pc:sldMkLst>
          <pc:docMk/>
          <pc:sldMk cId="3939714240" sldId="33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Olie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112-4E14-A192-B8CF681F7C6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112-4E14-A192-B8CF681F7C6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112-4E14-A192-B8CF681F7C6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112-4E14-A192-B8CF681F7C6B}"/>
              </c:ext>
            </c:extLst>
          </c:dPt>
          <c:cat>
            <c:strRef>
              <c:f>Blad1!$A$2:$A$5</c:f>
              <c:strCache>
                <c:ptCount val="2"/>
                <c:pt idx="0">
                  <c:v>Transport</c:v>
                </c:pt>
                <c:pt idx="1">
                  <c:v>Plastic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5B-4D24-8114-1E3614D09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564C7-6A2E-4558-BC48-E46792A34DC7}" type="datetimeFigureOut">
              <a:rPr lang="nl-NL" smtClean="0"/>
              <a:t>23-2-2021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CA8F5-E7AA-4091-BAD1-A20CAEE891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6066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Eindige</a:t>
            </a:r>
            <a:r>
              <a:rPr lang="nl-NL" baseline="0" dirty="0"/>
              <a:t> brom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A8F5-E7AA-4091-BAD1-A20CAEE891F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3104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A8F5-E7AA-4091-BAD1-A20CAEE891F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7487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Broeikasgassen</a:t>
            </a:r>
          </a:p>
          <a:p>
            <a:r>
              <a:rPr lang="nl-NL" dirty="0"/>
              <a:t>CO2 is een broeikasgas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A8F5-E7AA-4091-BAD1-A20CAEE891F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2319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Waarde van farmaceutische</a:t>
            </a:r>
            <a:r>
              <a:rPr lang="nl-NL" baseline="0" dirty="0"/>
              <a:t> producten (medicijnen) is hoger dan die van energie.</a:t>
            </a:r>
            <a:br>
              <a:rPr lang="nl-NL" baseline="0" dirty="0"/>
            </a:br>
            <a:r>
              <a:rPr lang="nl-NL" baseline="0" dirty="0"/>
              <a:t>Je hebt ook minder volume van de </a:t>
            </a:r>
            <a:r>
              <a:rPr lang="nl-NL" baseline="0" dirty="0" err="1"/>
              <a:t>biobassa</a:t>
            </a:r>
            <a:r>
              <a:rPr lang="nl-NL" baseline="0" dirty="0"/>
              <a:t> nodig om dit product te maken.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A8F5-E7AA-4091-BAD1-A20CAEE891F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5007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Probeer eerst</a:t>
            </a:r>
            <a:r>
              <a:rPr lang="nl-NL" baseline="0" dirty="0"/>
              <a:t> producten te isoleren voor hoge-waarde producten.</a:t>
            </a:r>
            <a:br>
              <a:rPr lang="nl-NL" baseline="0" dirty="0"/>
            </a:br>
            <a:r>
              <a:rPr lang="nl-NL" baseline="0" dirty="0"/>
              <a:t>Gebruik wat er over is voor minder hoge-waarde producten.</a:t>
            </a:r>
          </a:p>
          <a:p>
            <a:r>
              <a:rPr lang="nl-NL" baseline="0" dirty="0"/>
              <a:t>Omzetten naar energie kan met het restproduct.</a:t>
            </a:r>
            <a:br>
              <a:rPr lang="nl-NL" baseline="0" dirty="0"/>
            </a:br>
            <a:r>
              <a:rPr lang="nl-NL" baseline="0" dirty="0"/>
              <a:t>Dit is </a:t>
            </a:r>
            <a:r>
              <a:rPr lang="nl-NL" baseline="0" dirty="0" err="1"/>
              <a:t>cascading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A8F5-E7AA-4091-BAD1-A20CAEE891F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3836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Volgorde</a:t>
            </a:r>
            <a:r>
              <a:rPr lang="nl-NL" baseline="0" dirty="0"/>
              <a:t> is belangrijk</a:t>
            </a:r>
          </a:p>
          <a:p>
            <a:pPr marL="228600" indent="-228600">
              <a:buAutoNum type="arabicPeriod"/>
            </a:pPr>
            <a:r>
              <a:rPr lang="nl-NL" baseline="0" dirty="0"/>
              <a:t>Probeer zo min mogelijk te gebruiken. Denk aan water, energie </a:t>
            </a:r>
            <a:r>
              <a:rPr lang="nl-NL" baseline="0" dirty="0" err="1"/>
              <a:t>etc</a:t>
            </a:r>
            <a:endParaRPr lang="nl-NL" baseline="0" dirty="0"/>
          </a:p>
          <a:p>
            <a:pPr marL="228600" indent="-228600">
              <a:buAutoNum type="arabicPeriod"/>
            </a:pPr>
            <a:r>
              <a:rPr lang="nl-NL" baseline="0" dirty="0"/>
              <a:t>Als we het moeten gebruiken, kijk of het herbruikbaar is. Extreem: badwater voor wasmachine</a:t>
            </a:r>
          </a:p>
          <a:p>
            <a:pPr marL="228600" indent="-228600">
              <a:buAutoNum type="arabicPeriod"/>
            </a:pPr>
            <a:r>
              <a:rPr lang="nl-NL" baseline="0" dirty="0"/>
              <a:t>Als we het niet kunnen hergebruiken, gebruik dan de grondstoffen opnieuw om te produceren. (Cradle2Cradle)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A8F5-E7AA-4091-BAD1-A20CAEE891FF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79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Onnodig </a:t>
            </a:r>
            <a:r>
              <a:rPr lang="nl-NL" dirty="0" err="1"/>
              <a:t>waterverspillen</a:t>
            </a:r>
            <a:r>
              <a:rPr lang="nl-NL" dirty="0"/>
              <a:t> onder douche</a:t>
            </a:r>
          </a:p>
          <a:p>
            <a:r>
              <a:rPr lang="nl-NL" dirty="0"/>
              <a:t>Onnodig</a:t>
            </a:r>
            <a:r>
              <a:rPr lang="nl-NL" baseline="0" dirty="0"/>
              <a:t> lamp laten branden</a:t>
            </a:r>
          </a:p>
          <a:p>
            <a:r>
              <a:rPr lang="nl-NL" baseline="0" dirty="0"/>
              <a:t>Producten kopen die je niet persé nodig hebt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A8F5-E7AA-4091-BAD1-A20CAEE891FF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5297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Flessen als bouwmateriaal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A8F5-E7AA-4091-BAD1-A20CAEE891FF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0786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Herbruiken</a:t>
            </a:r>
            <a:r>
              <a:rPr lang="nl-NL" dirty="0"/>
              <a:t> papier</a:t>
            </a:r>
          </a:p>
          <a:p>
            <a:r>
              <a:rPr lang="nl-NL"/>
              <a:t>Plastic</a:t>
            </a:r>
            <a:r>
              <a:rPr lang="nl-NL" baseline="0"/>
              <a:t> 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A8F5-E7AA-4091-BAD1-A20CAEE891FF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8794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8A596-A711-475A-9E92-654D0B6A8A1E}" type="datetimeFigureOut">
              <a:rPr lang="nl-NL"/>
              <a:pPr>
                <a:defRPr/>
              </a:pPr>
              <a:t>23-2-2021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114D0-8876-4B95-A1DC-E83264A94C7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070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F1E9D-6F6A-499D-A29D-EF9A283480AD}" type="datetimeFigureOut">
              <a:rPr lang="nl-NL"/>
              <a:pPr>
                <a:defRPr/>
              </a:pPr>
              <a:t>23-2-2021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9AC34-359C-438C-AC58-C672B9BBB63C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1970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B58BA-5612-47B2-B891-DAB2A072A672}" type="datetimeFigureOut">
              <a:rPr lang="nl-NL"/>
              <a:pPr>
                <a:defRPr/>
              </a:pPr>
              <a:t>23-2-2021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A05A-7571-4377-8C78-CFC72C337EA2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3309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81C72-662B-466B-B166-95561CC9FACE}" type="datetimeFigureOut">
              <a:rPr lang="nl-NL"/>
              <a:pPr>
                <a:defRPr/>
              </a:pPr>
              <a:t>23-2-2021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6B19D-2B3D-4C65-8BA8-70850EE2628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6208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E15A2-BDC5-4214-8D90-BB22F555E3C0}" type="datetimeFigureOut">
              <a:rPr lang="nl-NL"/>
              <a:pPr>
                <a:defRPr/>
              </a:pPr>
              <a:t>23-2-2021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14579-9C88-4BB4-9961-2F3AFF477BC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9278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8E366-9378-4D74-AD78-8E8ADCAD372E}" type="datetimeFigureOut">
              <a:rPr lang="nl-NL"/>
              <a:pPr>
                <a:defRPr/>
              </a:pPr>
              <a:t>23-2-2021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45671-0C51-4298-9DDF-9C8B43B8DDA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6624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189D1-DC1E-41C2-8408-3CD06FC90384}" type="datetimeFigureOut">
              <a:rPr lang="nl-NL"/>
              <a:pPr>
                <a:defRPr/>
              </a:pPr>
              <a:t>23-2-2021</a:t>
            </a:fld>
            <a:endParaRPr lang="nl-NL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98E87-82E8-49D2-89D5-085C76F6C25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7845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D46E4-7BBB-4C09-8C0C-75FBEAD8A501}" type="datetimeFigureOut">
              <a:rPr lang="nl-NL"/>
              <a:pPr>
                <a:defRPr/>
              </a:pPr>
              <a:t>23-2-2021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1E8EE-0F4C-4A9E-960F-31EFA922033C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2572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8AF52-CFCB-480D-BA27-5E08BDDCDBD7}" type="datetimeFigureOut">
              <a:rPr lang="nl-NL"/>
              <a:pPr>
                <a:defRPr/>
              </a:pPr>
              <a:t>23-2-2021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52730-E71E-41AF-8C52-562D9AFF809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9174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21D28-1547-4ABD-9497-9D1C8179F393}" type="datetimeFigureOut">
              <a:rPr lang="nl-NL"/>
              <a:pPr>
                <a:defRPr/>
              </a:pPr>
              <a:t>23-2-2021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33DE8-C1CE-4709-91EB-77F178AD85EC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3887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A0323-9643-4801-A03A-2578B2BC89BC}" type="datetimeFigureOut">
              <a:rPr lang="nl-NL"/>
              <a:pPr>
                <a:defRPr/>
              </a:pPr>
              <a:t>23-2-2021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A794D-871A-4E79-8DF8-B36196B3869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117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23-2-2021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23-2-2021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23-2-2021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D9B605-6DA3-4CE6-8AF0-EE4DD096880D}" type="datetimeFigureOut">
              <a:rPr lang="nl-NL"/>
              <a:pPr>
                <a:defRPr/>
              </a:pPr>
              <a:t>23-2-2021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662B74-4ECC-4B93-B047-DD3F9DCA278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066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636"/>
            <a:ext cx="12192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3719736" y="1988840"/>
            <a:ext cx="41057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err="1"/>
              <a:t>Biobased</a:t>
            </a:r>
            <a:r>
              <a:rPr lang="nl-NL" sz="4000" dirty="0"/>
              <a:t> </a:t>
            </a:r>
            <a:r>
              <a:rPr lang="nl-NL" sz="4000" dirty="0" err="1"/>
              <a:t>Economy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Waardepiramide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t="18681" b="17583"/>
          <a:stretch/>
        </p:blipFill>
        <p:spPr>
          <a:xfrm>
            <a:off x="30209" y="1196753"/>
            <a:ext cx="12068517" cy="432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05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636"/>
            <a:ext cx="12192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3719736" y="1988840"/>
            <a:ext cx="20623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/>
              <a:t>Drie </a:t>
            </a:r>
            <a:r>
              <a:rPr lang="nl-NL" sz="4000" dirty="0" err="1"/>
              <a:t>R’en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3558365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Nieuwe kansen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Alle producten die we gebruiken, beïnvloeden onze omgeving. </a:t>
            </a:r>
          </a:p>
          <a:p>
            <a:r>
              <a:rPr lang="nl-NL" dirty="0"/>
              <a:t>Energie en water worden gebruikt en afval wordt gegenereerd tijdens hun productie, distributie en gebruik. </a:t>
            </a:r>
          </a:p>
          <a:p>
            <a:r>
              <a:rPr lang="nl-NL" dirty="0"/>
              <a:t>Afval is een probleem dat moet worden opgelost, maar het afvalprobleem kan ook nieuwe kansen bieden.</a:t>
            </a:r>
          </a:p>
        </p:txBody>
      </p:sp>
    </p:spTree>
    <p:extLst>
      <p:ext uri="{BB962C8B-B14F-4D97-AF65-F5344CB8AC3E}">
        <p14:creationId xmlns:p14="http://schemas.microsoft.com/office/powerpoint/2010/main" val="1411579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houden de 3 R’s in?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Heb jij hier al ooit van gehoord?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 drie R’s komt uit het engels en betekent:</a:t>
            </a:r>
          </a:p>
          <a:p>
            <a:r>
              <a:rPr lang="nl-NL" dirty="0" err="1"/>
              <a:t>Reduce</a:t>
            </a:r>
            <a:endParaRPr lang="nl-NL" dirty="0"/>
          </a:p>
          <a:p>
            <a:r>
              <a:rPr lang="nl-NL" dirty="0"/>
              <a:t>Re-</a:t>
            </a:r>
            <a:r>
              <a:rPr lang="nl-NL" dirty="0" err="1"/>
              <a:t>use</a:t>
            </a:r>
            <a:endParaRPr lang="nl-NL" dirty="0"/>
          </a:p>
          <a:p>
            <a:r>
              <a:rPr lang="nl-NL" dirty="0"/>
              <a:t>Recycle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2" descr="Reduce High Res Stock Images | Shutterstock">
            <a:extLst>
              <a:ext uri="{FF2B5EF4-FFF2-40B4-BE49-F238E27FC236}">
                <a16:creationId xmlns:a16="http://schemas.microsoft.com/office/drawing/2014/main" id="{376D7B2C-88B6-4F26-A25D-A186B46EA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3459061"/>
            <a:ext cx="5411379" cy="286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11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duce, Reuse, Recycle - Knowledge Bank - Solar Schools">
            <a:extLst>
              <a:ext uri="{FF2B5EF4-FFF2-40B4-BE49-F238E27FC236}">
                <a16:creationId xmlns:a16="http://schemas.microsoft.com/office/drawing/2014/main" id="{EF5D3FFC-D9CF-4561-9C50-845B62D7A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813102"/>
            <a:ext cx="7266384" cy="523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467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Verminderen (</a:t>
            </a:r>
            <a:r>
              <a:rPr lang="nl-NL" dirty="0" err="1"/>
              <a:t>Reduce</a:t>
            </a:r>
            <a:r>
              <a:rPr lang="nl-NL" dirty="0"/>
              <a:t>)</a:t>
            </a:r>
          </a:p>
        </p:txBody>
      </p:sp>
      <p:pic>
        <p:nvPicPr>
          <p:cNvPr id="4098" name="Picture 2" descr="Water besparen">
            <a:extLst>
              <a:ext uri="{FF2B5EF4-FFF2-40B4-BE49-F238E27FC236}">
                <a16:creationId xmlns:a16="http://schemas.microsoft.com/office/drawing/2014/main" id="{E098A7ED-706A-499F-9E3E-142B96C89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1080276"/>
            <a:ext cx="4588768" cy="258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nergie besparen in huis | Verlaag de rekening en verbeter het klimaat">
            <a:extLst>
              <a:ext uri="{FF2B5EF4-FFF2-40B4-BE49-F238E27FC236}">
                <a16:creationId xmlns:a16="http://schemas.microsoft.com/office/drawing/2014/main" id="{7FE81B69-F1EE-4BB2-B68B-757F42D13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992193"/>
            <a:ext cx="3710186" cy="247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e Ondernemer | Verbod op gratis plastic tasjes werkt">
            <a:extLst>
              <a:ext uri="{FF2B5EF4-FFF2-40B4-BE49-F238E27FC236}">
                <a16:creationId xmlns:a16="http://schemas.microsoft.com/office/drawing/2014/main" id="{89C4566F-7508-481A-A694-8A9C29B3A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4488084"/>
            <a:ext cx="3699196" cy="205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assa-consumptie en zo meer | Dima's Blog">
            <a:extLst>
              <a:ext uri="{FF2B5EF4-FFF2-40B4-BE49-F238E27FC236}">
                <a16:creationId xmlns:a16="http://schemas.microsoft.com/office/drawing/2014/main" id="{295DF661-E065-4FBE-B53D-F94544AEE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335" y="4867994"/>
            <a:ext cx="275272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24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Hergebruik (</a:t>
            </a:r>
            <a:r>
              <a:rPr lang="nl-NL" dirty="0" err="1"/>
              <a:t>ReUse</a:t>
            </a:r>
            <a:r>
              <a:rPr lang="nl-NL" dirty="0"/>
              <a:t>)</a:t>
            </a:r>
          </a:p>
        </p:txBody>
      </p:sp>
      <p:pic>
        <p:nvPicPr>
          <p:cNvPr id="5122" name="Picture 2" descr="Hergebruiken Van Bouwafval: 5 Creatieve Manieren - Van Happen">
            <a:extLst>
              <a:ext uri="{FF2B5EF4-FFF2-40B4-BE49-F238E27FC236}">
                <a16:creationId xmlns:a16="http://schemas.microsoft.com/office/drawing/2014/main" id="{884498D8-209C-4B6E-B143-3090E7BA2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25" y="3233894"/>
            <a:ext cx="4937175" cy="329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Titel afbeelding Reuse Old Clothes Step 1">
            <a:extLst>
              <a:ext uri="{FF2B5EF4-FFF2-40B4-BE49-F238E27FC236}">
                <a16:creationId xmlns:a16="http://schemas.microsoft.com/office/drawing/2014/main" id="{93EC67F8-765E-4BC1-B77F-A79A2AFA37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128" name="Picture 8">
            <a:extLst>
              <a:ext uri="{FF2B5EF4-FFF2-40B4-BE49-F238E27FC236}">
                <a16:creationId xmlns:a16="http://schemas.microsoft.com/office/drawing/2014/main" id="{7D701146-6F37-4177-A2F1-F8CBB1CC4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175" y="2492896"/>
            <a:ext cx="3851143" cy="288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8 tips om oude spullen te hergebruiken in je interieur - ELLE.be">
            <a:extLst>
              <a:ext uri="{FF2B5EF4-FFF2-40B4-BE49-F238E27FC236}">
                <a16:creationId xmlns:a16="http://schemas.microsoft.com/office/drawing/2014/main" id="{835B1548-D57F-492F-A3AD-39FFACB74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635361"/>
            <a:ext cx="2881313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670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Recycling</a:t>
            </a:r>
          </a:p>
        </p:txBody>
      </p:sp>
      <p:pic>
        <p:nvPicPr>
          <p:cNvPr id="6146" name="Picture 2" descr="Recyclen van PET - Vepa the furniture factory">
            <a:extLst>
              <a:ext uri="{FF2B5EF4-FFF2-40B4-BE49-F238E27FC236}">
                <a16:creationId xmlns:a16="http://schemas.microsoft.com/office/drawing/2014/main" id="{009DF812-5AEB-41EE-948A-333653F0F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4005064"/>
            <a:ext cx="4943872" cy="231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lastic in de glasbak? | Groen en gelukkig">
            <a:extLst>
              <a:ext uri="{FF2B5EF4-FFF2-40B4-BE49-F238E27FC236}">
                <a16:creationId xmlns:a16="http://schemas.microsoft.com/office/drawing/2014/main" id="{AB78A017-C4E7-49F6-AA13-C5169B4CF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206084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fgedankte kleding krijgt tweede leven (video) - PieterBas  AutomatiseringPieterBas Automatisering">
            <a:extLst>
              <a:ext uri="{FF2B5EF4-FFF2-40B4-BE49-F238E27FC236}">
                <a16:creationId xmlns:a16="http://schemas.microsoft.com/office/drawing/2014/main" id="{E1D19797-0FB3-413B-89F9-C45F7B2A6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935567"/>
            <a:ext cx="3377952" cy="225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714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524000" y="0"/>
            <a:ext cx="928688" cy="6858000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590800" y="746043"/>
            <a:ext cx="3857625" cy="12772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100" b="1" dirty="0">
                <a:solidFill>
                  <a:srgbClr val="0070C0"/>
                </a:solidFill>
                <a:latin typeface="Arial" charset="0"/>
                <a:ea typeface="Calibri" pitchFamily="34" charset="0"/>
                <a:cs typeface="Arial" charset="0"/>
              </a:rPr>
              <a:t>Leerdoel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1100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Inzicht krijgen in jouw afvalstroom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1100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Weten hoeveel afval je eigenlijk produceert.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1100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Weten waarom afval in verschillende categorieën worden ingezameld en wordt verwerkt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1100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Verbeterpunten benoemen omtrent jouw afvalproductie / verwerking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595552" y="2173578"/>
            <a:ext cx="3857625" cy="1785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100" b="1" dirty="0">
                <a:solidFill>
                  <a:srgbClr val="0070C0"/>
                </a:solidFill>
                <a:latin typeface="Arial" charset="0"/>
                <a:ea typeface="Calibri" pitchFamily="34" charset="0"/>
                <a:cs typeface="Arial" charset="0"/>
              </a:rPr>
              <a:t>Product	</a:t>
            </a:r>
            <a:r>
              <a:rPr lang="nl-NL" sz="1100" b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	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100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Je maakt een onderzoeksverslag met daarin: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1100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Hoeveel afval produceert jouw omgeving (gezin) *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1100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In welke categorieën produceert jouw omgeving (gezin) afval en in welke hoeveelheden? *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1100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Beschrijf hoe jouw gemeente omgaat met afvalverwerking. **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1100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Bedenk 5 mogelijkheden om jouw afvalstroom te veranderen waarbij </a:t>
            </a:r>
            <a:r>
              <a:rPr lang="nl-NL" sz="1100" dirty="0" err="1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Biobased</a:t>
            </a:r>
            <a:r>
              <a:rPr lang="nl-NL" sz="1100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 denken (</a:t>
            </a:r>
            <a:r>
              <a:rPr lang="nl-NL" sz="1100" dirty="0" err="1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oa</a:t>
            </a:r>
            <a:r>
              <a:rPr lang="nl-NL" sz="1100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. Drie </a:t>
            </a:r>
            <a:r>
              <a:rPr lang="nl-NL" sz="1100" dirty="0" err="1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R-en</a:t>
            </a:r>
            <a:r>
              <a:rPr lang="nl-NL" sz="1100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) worden toegepast. 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590801" y="4054344"/>
            <a:ext cx="3857625" cy="16158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100" b="1" dirty="0">
                <a:solidFill>
                  <a:srgbClr val="0070C0"/>
                </a:solidFill>
                <a:latin typeface="Arial" charset="0"/>
                <a:ea typeface="Calibri" pitchFamily="34" charset="0"/>
                <a:cs typeface="Arial" charset="0"/>
              </a:rPr>
              <a:t>Stappen</a:t>
            </a:r>
            <a:r>
              <a:rPr lang="nl-NL" sz="1100" b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			 	        </a:t>
            </a:r>
          </a:p>
          <a:p>
            <a:pPr marL="179388" indent="-179388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nl-NL" sz="1100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Verzamel thuis informatie over jouw afvalproductie </a:t>
            </a:r>
          </a:p>
          <a:p>
            <a:pPr marL="179388" indent="-179388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nl-NL" sz="1100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Inventariseer en onderzoek je eigen productie. Waar komt het afval vandaan, waarom heb ik dit afval geproduceerd, is de productie te voorkomen/ verminderen, kan ik mijn afval hergebruiken/ verwerken</a:t>
            </a:r>
          </a:p>
          <a:p>
            <a:pPr marL="179388" indent="-179388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nl-NL" sz="1100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Verwerk je gegevens in het verslag.</a:t>
            </a:r>
          </a:p>
          <a:p>
            <a:pPr marL="179388" indent="-179388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nl-NL" sz="1100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Benoem de verbeterpunten die jij kan toepassen om  jouw situatie te verbeteren. 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097313" y="746042"/>
            <a:ext cx="3472147" cy="144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100" b="1" dirty="0">
                <a:solidFill>
                  <a:srgbClr val="0070C0"/>
                </a:solidFill>
                <a:latin typeface="Arial" charset="0"/>
                <a:ea typeface="Calibri" pitchFamily="34" charset="0"/>
                <a:cs typeface="Arial" charset="0"/>
              </a:rPr>
              <a:t>Samenwerken</a:t>
            </a:r>
            <a:r>
              <a:rPr lang="nl-NL" sz="1100" b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	</a:t>
            </a:r>
          </a:p>
          <a:p>
            <a:pPr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100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panose="020B0604020202020204" pitchFamily="34" charset="0"/>
              </a:rPr>
              <a:t>Dit product maak je alleen.</a:t>
            </a:r>
          </a:p>
          <a:p>
            <a:pPr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100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panose="020B0604020202020204" pitchFamily="34" charset="0"/>
              </a:rPr>
              <a:t>Lever je product in via Teams</a:t>
            </a:r>
          </a:p>
          <a:p>
            <a:pPr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100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panose="020B0604020202020204" pitchFamily="34" charset="0"/>
              </a:rPr>
              <a:t>Je wordt een groepje feedback </a:t>
            </a:r>
            <a:r>
              <a:rPr lang="nl-NL" sz="1100" dirty="0" err="1">
                <a:solidFill>
                  <a:prstClr val="black"/>
                </a:solidFill>
                <a:latin typeface="Arial" charset="0"/>
                <a:ea typeface="Calibri" pitchFamily="34" charset="0"/>
                <a:cs typeface="Arial" panose="020B0604020202020204" pitchFamily="34" charset="0"/>
              </a:rPr>
              <a:t>friends</a:t>
            </a:r>
            <a:r>
              <a:rPr lang="nl-NL" sz="1100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panose="020B0604020202020204" pitchFamily="34" charset="0"/>
              </a:rPr>
              <a:t> geplaatst</a:t>
            </a:r>
          </a:p>
          <a:p>
            <a:pPr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100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panose="020B0604020202020204" pitchFamily="34" charset="0"/>
              </a:rPr>
              <a:t>Geef feedback op de producten van anderen en ontvang feedback</a:t>
            </a:r>
          </a:p>
          <a:p>
            <a:pPr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nl-NL" sz="1100" dirty="0">
              <a:solidFill>
                <a:prstClr val="black"/>
              </a:solidFill>
              <a:latin typeface="Arial" charset="0"/>
              <a:ea typeface="Calibri" pitchFamily="34" charset="0"/>
              <a:cs typeface="Arial" panose="020B0604020202020204" pitchFamily="34" charset="0"/>
            </a:endParaRPr>
          </a:p>
          <a:p>
            <a:pPr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100" b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panose="020B0604020202020204" pitchFamily="34" charset="0"/>
              </a:rPr>
              <a:t>Deadline product: 9 maart 2021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7097312" y="2451761"/>
            <a:ext cx="3472146" cy="600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100" b="1" dirty="0">
                <a:solidFill>
                  <a:srgbClr val="0070C0"/>
                </a:solidFill>
                <a:latin typeface="Arial" charset="0"/>
                <a:ea typeface="Calibri" pitchFamily="34" charset="0"/>
                <a:cs typeface="Arial" charset="0"/>
              </a:rPr>
              <a:t>Bijeenkomsten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100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Expert lessen over </a:t>
            </a:r>
            <a:r>
              <a:rPr lang="nl-NL" sz="1100" dirty="0" err="1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Biobased</a:t>
            </a:r>
            <a:r>
              <a:rPr lang="nl-NL" sz="1100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 denken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100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Editorial Review</a:t>
            </a:r>
          </a:p>
        </p:txBody>
      </p:sp>
      <p:sp>
        <p:nvSpPr>
          <p:cNvPr id="13321" name="Rectangle 8"/>
          <p:cNvSpPr>
            <a:spLocks noChangeArrowheads="1"/>
          </p:cNvSpPr>
          <p:nvPr/>
        </p:nvSpPr>
        <p:spPr bwMode="auto">
          <a:xfrm>
            <a:off x="7097313" y="3261843"/>
            <a:ext cx="3472145" cy="430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100" b="1" dirty="0">
                <a:solidFill>
                  <a:srgbClr val="0070C0"/>
                </a:solidFill>
                <a:latin typeface="Arial" charset="0"/>
                <a:ea typeface="Calibri" pitchFamily="34" charset="0"/>
                <a:cs typeface="Arial" charset="0"/>
              </a:rPr>
              <a:t>Bronnen</a:t>
            </a:r>
          </a:p>
          <a:p>
            <a:pPr marL="179388" indent="-179388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nl-NL" sz="1100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Wikiwijs</a:t>
            </a:r>
          </a:p>
        </p:txBody>
      </p:sp>
      <p:sp>
        <p:nvSpPr>
          <p:cNvPr id="15" name="Rechthoek 14"/>
          <p:cNvSpPr/>
          <p:nvPr/>
        </p:nvSpPr>
        <p:spPr>
          <a:xfrm>
            <a:off x="2452688" y="6704013"/>
            <a:ext cx="8215312" cy="152400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324" name="Text Box 13"/>
          <p:cNvSpPr txBox="1">
            <a:spLocks noChangeArrowheads="1"/>
          </p:cNvSpPr>
          <p:nvPr/>
        </p:nvSpPr>
        <p:spPr bwMode="auto">
          <a:xfrm>
            <a:off x="2590799" y="189010"/>
            <a:ext cx="6356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dirty="0">
                <a:solidFill>
                  <a:prstClr val="black"/>
                </a:solidFill>
                <a:latin typeface="Arial" charset="0"/>
              </a:rPr>
              <a:t>2021_</a:t>
            </a:r>
            <a:r>
              <a:rPr lang="nl-NL">
                <a:solidFill>
                  <a:prstClr val="black"/>
                </a:solidFill>
                <a:latin typeface="Arial" charset="0"/>
              </a:rPr>
              <a:t>MLO_2_</a:t>
            </a:r>
            <a:r>
              <a:rPr lang="nl-NL" dirty="0">
                <a:solidFill>
                  <a:prstClr val="black"/>
                </a:solidFill>
                <a:latin typeface="Arial" charset="0"/>
              </a:rPr>
              <a:t>Mijn afval – instroomprogramma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590800" y="5684235"/>
            <a:ext cx="527800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1400" b="1" dirty="0">
              <a:solidFill>
                <a:prstClr val="black"/>
              </a:solidFill>
              <a:latin typeface="Bradley Hand ITC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100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*   Doe dit voor een bepaalde periode. Denk aan een gewone werkweek</a:t>
            </a:r>
            <a:br>
              <a:rPr lang="nl-NL" sz="1100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</a:br>
            <a:r>
              <a:rPr lang="nl-NL" sz="1100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    die representaties is voor alle weken van het jaar.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100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** Welke kosten worden er door de gemeente doorberekend aan hun inwoners en</a:t>
            </a:r>
            <a:br>
              <a:rPr lang="nl-NL" sz="1100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</a:br>
            <a:r>
              <a:rPr lang="nl-NL" sz="1100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    wat doet de gemeente om afvalscheiding te stimuleren?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6" y="0"/>
            <a:ext cx="944563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836712"/>
            <a:ext cx="29845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9" y="2196853"/>
            <a:ext cx="2619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9" y="4138981"/>
            <a:ext cx="268287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98" y="828800"/>
            <a:ext cx="38417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548" y="2448051"/>
            <a:ext cx="26828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9" y="3267076"/>
            <a:ext cx="2984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798" y="4559047"/>
            <a:ext cx="1826665" cy="1758506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 rot="1619327">
            <a:off x="6320990" y="560171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b="1" dirty="0">
                <a:solidFill>
                  <a:prstClr val="black"/>
                </a:solidFill>
                <a:latin typeface="Bradley Hand ITC" pitchFamily="66" charset="0"/>
              </a:rPr>
              <a:t>Er bestaat geen afval </a:t>
            </a:r>
            <a:br>
              <a:rPr lang="nl-NL" b="1" dirty="0">
                <a:solidFill>
                  <a:prstClr val="black"/>
                </a:solidFill>
                <a:latin typeface="Bradley Hand ITC" pitchFamily="66" charset="0"/>
              </a:rPr>
            </a:br>
            <a:r>
              <a:rPr lang="nl-NL" b="1" dirty="0">
                <a:solidFill>
                  <a:prstClr val="black"/>
                </a:solidFill>
                <a:latin typeface="Bradley Hand ITC" pitchFamily="66" charset="0"/>
              </a:rPr>
              <a:t>maar toch hebben we </a:t>
            </a:r>
            <a:r>
              <a:rPr lang="nl-NL" b="1" dirty="0" err="1">
                <a:solidFill>
                  <a:prstClr val="black"/>
                </a:solidFill>
                <a:latin typeface="Bradley Hand ITC" pitchFamily="66" charset="0"/>
              </a:rPr>
              <a:t>kliko’s</a:t>
            </a:r>
            <a:r>
              <a:rPr lang="nl-NL" b="1" dirty="0">
                <a:solidFill>
                  <a:prstClr val="black"/>
                </a:solidFill>
                <a:latin typeface="Bradley Hand ITC" pitchFamily="66" charset="0"/>
              </a:rPr>
              <a:t> vol?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Introductie </a:t>
            </a:r>
            <a:r>
              <a:rPr lang="nl-NL" dirty="0" err="1"/>
              <a:t>Biobased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54726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err="1"/>
              <a:t>Biobased</a:t>
            </a:r>
            <a:r>
              <a:rPr lang="nl-NL" dirty="0"/>
              <a:t> bestaat uit zeven thema's, waarin de </a:t>
            </a:r>
            <a:r>
              <a:rPr lang="nl-NL" b="1" dirty="0" err="1"/>
              <a:t>waardepiramide</a:t>
            </a:r>
            <a:r>
              <a:rPr lang="nl-NL" dirty="0"/>
              <a:t> een belangrijke rol speelt</a:t>
            </a:r>
            <a:br>
              <a:rPr lang="nl-NL" dirty="0"/>
            </a:br>
            <a:br>
              <a:rPr lang="nl-NL" dirty="0"/>
            </a:br>
            <a:r>
              <a:rPr lang="nl-NL" dirty="0"/>
              <a:t>De zeven thema's zijn: </a:t>
            </a:r>
          </a:p>
          <a:p>
            <a:pPr>
              <a:buFontTx/>
              <a:buChar char="-"/>
            </a:pPr>
            <a:r>
              <a:rPr lang="nl-NL" dirty="0"/>
              <a:t>Landbouw</a:t>
            </a:r>
          </a:p>
          <a:p>
            <a:pPr>
              <a:buFontTx/>
              <a:buChar char="-"/>
            </a:pPr>
            <a:r>
              <a:rPr lang="nl-NL" dirty="0"/>
              <a:t>Voedselverwerkende industrie</a:t>
            </a:r>
          </a:p>
          <a:p>
            <a:pPr>
              <a:buFontTx/>
              <a:buChar char="-"/>
            </a:pPr>
            <a:r>
              <a:rPr lang="nl-NL" dirty="0"/>
              <a:t>Bio-energie</a:t>
            </a:r>
          </a:p>
          <a:p>
            <a:pPr>
              <a:buFontTx/>
              <a:buChar char="-"/>
            </a:pPr>
            <a:r>
              <a:rPr lang="nl-NL" dirty="0"/>
              <a:t>Biomassacomponenten</a:t>
            </a:r>
          </a:p>
          <a:p>
            <a:pPr>
              <a:buFontTx/>
              <a:buChar char="-"/>
            </a:pPr>
            <a:r>
              <a:rPr lang="nl-NL" dirty="0" err="1"/>
              <a:t>Biobased</a:t>
            </a:r>
            <a:r>
              <a:rPr lang="nl-NL" dirty="0"/>
              <a:t> applicaties</a:t>
            </a:r>
          </a:p>
          <a:p>
            <a:pPr>
              <a:buFontTx/>
              <a:buChar char="-"/>
            </a:pPr>
            <a:r>
              <a:rPr lang="nl-NL" dirty="0"/>
              <a:t>Hergebruik </a:t>
            </a:r>
          </a:p>
          <a:p>
            <a:pPr>
              <a:buFontTx/>
              <a:buChar char="-"/>
            </a:pPr>
            <a:r>
              <a:rPr lang="nl-NL" dirty="0" err="1"/>
              <a:t>Biobased</a:t>
            </a:r>
            <a:r>
              <a:rPr lang="nl-NL" dirty="0"/>
              <a:t> business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Deze zijn allemaal met elkaar verbonden. </a:t>
            </a:r>
          </a:p>
        </p:txBody>
      </p:sp>
    </p:spTree>
    <p:extLst>
      <p:ext uri="{BB962C8B-B14F-4D97-AF65-F5344CB8AC3E}">
        <p14:creationId xmlns:p14="http://schemas.microsoft.com/office/powerpoint/2010/main" val="3310743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om a linear to a circular economy | Circular economy | Government.nl">
            <a:extLst>
              <a:ext uri="{FF2B5EF4-FFF2-40B4-BE49-F238E27FC236}">
                <a16:creationId xmlns:a16="http://schemas.microsoft.com/office/drawing/2014/main" id="{283DA2ED-DD9B-4937-9E2E-06280331B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365918"/>
            <a:ext cx="8691495" cy="612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454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beginnen we?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Waarop draait op dit moment de wereld?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2288359"/>
            <a:ext cx="3040373" cy="405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8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Oliegebruik</a:t>
            </a:r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928953"/>
              </p:ext>
            </p:extLst>
          </p:nvPr>
        </p:nvGraphicFramePr>
        <p:xfrm>
          <a:off x="1055440" y="1196752"/>
          <a:ext cx="8847137" cy="4929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4943872" y="2636912"/>
            <a:ext cx="132279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90%</a:t>
            </a:r>
            <a:br>
              <a:rPr lang="nl-NL" dirty="0"/>
            </a:br>
            <a:r>
              <a:rPr lang="nl-NL" dirty="0"/>
              <a:t>Transport</a:t>
            </a:r>
            <a:br>
              <a:rPr lang="nl-NL" dirty="0"/>
            </a:br>
            <a:r>
              <a:rPr lang="nl-NL" dirty="0"/>
              <a:t>Elektriciteit</a:t>
            </a:r>
          </a:p>
          <a:p>
            <a:r>
              <a:rPr lang="nl-NL" dirty="0"/>
              <a:t>Verwarming</a:t>
            </a:r>
          </a:p>
          <a:p>
            <a:endParaRPr lang="nl-NL" dirty="0"/>
          </a:p>
          <a:p>
            <a:r>
              <a:rPr lang="nl-NL" dirty="0"/>
              <a:t>10%</a:t>
            </a:r>
          </a:p>
          <a:p>
            <a:r>
              <a:rPr lang="nl-NL" dirty="0"/>
              <a:t>Plastics</a:t>
            </a:r>
          </a:p>
          <a:p>
            <a:r>
              <a:rPr lang="nl-NL" dirty="0" err="1"/>
              <a:t>Chemicalië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183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Opwarming van de aarde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Hoe komt het dat de aarde opwarmt?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Bij verbranden van olie komt veel CO</a:t>
            </a:r>
            <a:r>
              <a:rPr lang="nl-NL" baseline="-25000" dirty="0"/>
              <a:t>2</a:t>
            </a:r>
            <a:r>
              <a:rPr lang="nl-NL" dirty="0"/>
              <a:t> vrij.</a:t>
            </a:r>
          </a:p>
          <a:p>
            <a:pPr marL="0" indent="0">
              <a:buNone/>
            </a:pPr>
            <a:r>
              <a:rPr lang="nl-NL" dirty="0"/>
              <a:t>Dit is een broeikasgas.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Wat is een broeikasgas?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0865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Verontreiniging door plastics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Plastic wordt voor het grootste deel gemaakt van olie.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9% van al het plastic wordt op dit moment gerecycled</a:t>
            </a:r>
          </a:p>
          <a:p>
            <a:pPr marL="0" indent="0">
              <a:buNone/>
            </a:pPr>
            <a:r>
              <a:rPr lang="nl-NL" dirty="0"/>
              <a:t>12% wordt verbrand om energie van te maken.</a:t>
            </a:r>
          </a:p>
          <a:p>
            <a:pPr marL="0" indent="0">
              <a:buNone/>
            </a:pPr>
            <a:r>
              <a:rPr lang="nl-NL" dirty="0"/>
              <a:t>De rest komt in de omgeving terecht.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3861048"/>
            <a:ext cx="4389741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4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Biobased</a:t>
            </a:r>
            <a:r>
              <a:rPr lang="nl-NL" dirty="0"/>
              <a:t> economie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Een economie die draait op hernieuwbare energie en afbreekbare materialen zou een groot aantal wereldwijde problemen oplossen.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Dit is een </a:t>
            </a:r>
            <a:r>
              <a:rPr lang="nl-NL" dirty="0" err="1"/>
              <a:t>Biobased</a:t>
            </a:r>
            <a:r>
              <a:rPr lang="nl-NL" dirty="0"/>
              <a:t> Economie.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In de </a:t>
            </a:r>
            <a:r>
              <a:rPr lang="nl-NL" dirty="0" err="1"/>
              <a:t>Biobased</a:t>
            </a:r>
            <a:r>
              <a:rPr lang="nl-NL" dirty="0"/>
              <a:t> </a:t>
            </a:r>
            <a:r>
              <a:rPr lang="nl-NL" dirty="0" err="1"/>
              <a:t>Economy</a:t>
            </a:r>
            <a:r>
              <a:rPr lang="nl-NL" dirty="0"/>
              <a:t> wordt biomassa gebruikt</a:t>
            </a:r>
            <a:br>
              <a:rPr lang="nl-NL" dirty="0"/>
            </a:br>
            <a:r>
              <a:rPr lang="nl-NL" dirty="0"/>
              <a:t>om veel soorten producten en energie te maken.</a:t>
            </a:r>
          </a:p>
        </p:txBody>
      </p:sp>
    </p:spTree>
    <p:extLst>
      <p:ext uri="{BB962C8B-B14F-4D97-AF65-F5344CB8AC3E}">
        <p14:creationId xmlns:p14="http://schemas.microsoft.com/office/powerpoint/2010/main" val="1611178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Waardepiramide 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1052669"/>
            <a:ext cx="8784976" cy="5868089"/>
          </a:xfrm>
        </p:spPr>
      </p:pic>
    </p:spTree>
    <p:extLst>
      <p:ext uri="{BB962C8B-B14F-4D97-AF65-F5344CB8AC3E}">
        <p14:creationId xmlns:p14="http://schemas.microsoft.com/office/powerpoint/2010/main" val="13290599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C57115-6E4E-43A2-9648-2561502CAF1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EC53389-2E01-42AD-AB63-E230535FE1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EE94DF-6531-4C4C-9A45-D16F44181C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705</Words>
  <Application>Microsoft Office PowerPoint</Application>
  <PresentationFormat>Breedbeeld</PresentationFormat>
  <Paragraphs>117</Paragraphs>
  <Slides>18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Bradley Hand ITC</vt:lpstr>
      <vt:lpstr>Calibri</vt:lpstr>
      <vt:lpstr>Kantoorthema</vt:lpstr>
      <vt:lpstr>Office-thema</vt:lpstr>
      <vt:lpstr>PowerPoint-presentatie</vt:lpstr>
      <vt:lpstr>Introductie Biobased </vt:lpstr>
      <vt:lpstr>PowerPoint-presentatie</vt:lpstr>
      <vt:lpstr>Waar beginnen we?</vt:lpstr>
      <vt:lpstr>Oliegebruik</vt:lpstr>
      <vt:lpstr>Opwarming van de aarde</vt:lpstr>
      <vt:lpstr>Verontreiniging door plastics</vt:lpstr>
      <vt:lpstr>Biobased economie </vt:lpstr>
      <vt:lpstr>Waardepiramide </vt:lpstr>
      <vt:lpstr>Waardepiramide </vt:lpstr>
      <vt:lpstr>PowerPoint-presentatie</vt:lpstr>
      <vt:lpstr>Nieuwe kansen</vt:lpstr>
      <vt:lpstr>Wat houden de 3 R’s in?</vt:lpstr>
      <vt:lpstr>PowerPoint-presentatie</vt:lpstr>
      <vt:lpstr>Verminderen (Reduce)</vt:lpstr>
      <vt:lpstr>Hergebruik (ReUse)</vt:lpstr>
      <vt:lpstr>Recycling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Marieke Drabbe</cp:lastModifiedBy>
  <cp:revision>55</cp:revision>
  <dcterms:created xsi:type="dcterms:W3CDTF">2013-11-15T15:05:42Z</dcterms:created>
  <dcterms:modified xsi:type="dcterms:W3CDTF">2021-02-23T09:01:01Z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